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charts/chart3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 autoCompressPictures="0">
  <p:sldMasterIdLst>
    <p:sldMasterId id="2147483648" r:id="rId4"/>
  </p:sldMasterIdLst>
  <p:notesMasterIdLst>
    <p:notesMasterId r:id="rId9"/>
  </p:notesMasterIdLst>
  <p:handoutMasterIdLst>
    <p:handoutMasterId r:id="rId10"/>
  </p:handoutMasterIdLst>
  <p:sldIdLst>
    <p:sldId id="261" r:id="rId5"/>
    <p:sldId id="256" r:id="rId6"/>
    <p:sldId id="258" r:id="rId7"/>
    <p:sldId id="260" r:id="rId8"/>
  </p:sldIdLst>
  <p:sldSz cx="9144000" cy="5143500" type="screen16x9"/>
  <p:notesSz cx="6797675" cy="9926638"/>
  <p:custDataLst>
    <p:tags r:id="rId11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/>
  <p:extLst>
    <p:ext uri="{E76CE94A-603C-4142-B9EB-6D1370010A27}">
      <p14:discardImageEditData xmlns:p14="http://schemas.microsoft.com/office/powerpoint/2010/main" val="1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C115FB49-3FBE-41CF-8DFC-A938FE5134F0}">
  <a:tblStyle styleId="{C115FB49-3FBE-41CF-8DFC-A938FE5134F0}" styleName="GfK Group Tabell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6350" cmpd="sng">
              <a:solidFill>
                <a:schemeClr val="lt2"/>
              </a:solidFill>
              <a:prstDash val="dash"/>
            </a:ln>
          </a:top>
          <a:bottom>
            <a:ln w="6350" cmpd="sng">
              <a:solidFill>
                <a:schemeClr val="lt2"/>
              </a:solidFill>
              <a:prstDash val="dash"/>
            </a:ln>
          </a:bottom>
          <a:insideH>
            <a:ln w="6350" cmpd="sng">
              <a:solidFill>
                <a:schemeClr val="lt2"/>
              </a:solidFill>
              <a:prstDash val="dash"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V>
      <a:tcStyle>
        <a:tcBdr/>
        <a:fill>
          <a:solidFill>
            <a:srgbClr val="E8E7E6"/>
          </a:solidFill>
        </a:fill>
      </a:tcStyle>
    </a:band1V>
    <a:lastCol>
      <a:tcStyle>
        <a:tcBdr/>
        <a:fill>
          <a:solidFill>
            <a:srgbClr val="E8E7E6"/>
          </a:solidFill>
        </a:fill>
      </a:tcStyle>
    </a:lastCol>
    <a:firstCol>
      <a:tcStyle>
        <a:tcBdr/>
        <a:fill>
          <a:solidFill>
            <a:srgbClr val="E8E7E6"/>
          </a:solidFill>
        </a:fill>
      </a:tcStyle>
    </a:firstCol>
    <a:lastRow>
      <a:tcTxStyle b="on"/>
      <a:tcStyle>
        <a:tcBdr>
          <a:top>
            <a:ln w="9525" cmpd="sng">
              <a:solidFill>
                <a:schemeClr val="dk1"/>
              </a:solidFill>
            </a:ln>
          </a:top>
          <a:bottom>
            <a:ln w="9525" cmpd="sng">
              <a:solidFill>
                <a:schemeClr val="dk1"/>
              </a:solidFill>
            </a:ln>
          </a:bottom>
        </a:tcBdr>
      </a:tcStyle>
    </a:lastRow>
    <a:firstRow>
      <a:tcTxStyle b="on"/>
      <a:tcStyle>
        <a:tcBdr>
          <a:top>
            <a:ln>
              <a:noFill/>
            </a:ln>
          </a:top>
          <a:bottom>
            <a:ln w="9525" cmpd="sng">
              <a:solidFill>
                <a:schemeClr val="dk1"/>
              </a:solidFill>
            </a:ln>
          </a:bottom>
        </a:tcBdr>
        <a:fill>
          <a:noFill/>
        </a:fill>
      </a:tcStyle>
    </a:firstRow>
  </a:tblStyle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345" autoAdjust="0"/>
    <p:restoredTop sz="94634" autoAdjust="0"/>
  </p:normalViewPr>
  <p:slideViewPr>
    <p:cSldViewPr showGuides="1">
      <p:cViewPr>
        <p:scale>
          <a:sx n="100" d="100"/>
          <a:sy n="100" d="100"/>
        </p:scale>
        <p:origin x="-1488" y="-696"/>
      </p:cViewPr>
      <p:guideLst>
        <p:guide orient="horz" pos="2981"/>
        <p:guide orient="horz" pos="3026"/>
        <p:guide orient="horz" pos="3117"/>
        <p:guide orient="horz" pos="577"/>
        <p:guide orient="horz" pos="2618"/>
        <p:guide orient="horz" pos="2527"/>
        <p:guide orient="horz" pos="2119"/>
        <p:guide orient="horz" pos="2028"/>
        <p:guide orient="horz" pos="1620"/>
        <p:guide orient="horz" pos="1529"/>
        <p:guide orient="horz" pos="1121"/>
        <p:guide orient="horz" pos="1030"/>
        <p:guide orient="horz" pos="486"/>
        <p:guide orient="horz" pos="804"/>
        <p:guide orient="horz" pos="123"/>
        <p:guide orient="horz" pos="894"/>
        <p:guide pos="2835"/>
        <p:guide pos="2925"/>
        <p:guide pos="3742"/>
        <p:guide pos="3833"/>
        <p:guide pos="4649"/>
        <p:guide pos="4740"/>
        <p:guide pos="2018"/>
        <p:guide pos="1927"/>
        <p:guide pos="1111"/>
        <p:guide pos="1020"/>
        <p:guide pos="204"/>
        <p:guide pos="555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0"/>
    </p:cViewPr>
  </p:sorterViewPr>
  <p:notesViewPr>
    <p:cSldViewPr showGuides="1">
      <p:cViewPr>
        <p:scale>
          <a:sx n="100" d="100"/>
          <a:sy n="100" d="100"/>
        </p:scale>
        <p:origin x="-3258" y="258"/>
      </p:cViewPr>
      <p:guideLst>
        <p:guide orient="horz" pos="5938"/>
        <p:guide orient="horz" pos="495"/>
        <p:guide pos="281"/>
        <p:guide pos="400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gs" Target="tags/tag1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Book1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Book1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Book1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nl-N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invertIfNegative val="0"/>
          <c:dPt>
            <c:idx val="0"/>
            <c:invertIfNegative val="0"/>
            <c:bubble3D val="0"/>
            <c:spPr>
              <a:solidFill>
                <a:schemeClr val="accent6"/>
              </a:solidFill>
            </c:spPr>
          </c:dPt>
          <c:dPt>
            <c:idx val="1"/>
            <c:invertIfNegative val="0"/>
            <c:bubble3D val="0"/>
            <c:spPr>
              <a:solidFill>
                <a:schemeClr val="accent6"/>
              </a:solidFill>
            </c:spPr>
          </c:dPt>
          <c:dPt>
            <c:idx val="2"/>
            <c:invertIfNegative val="0"/>
            <c:bubble3D val="0"/>
            <c:spPr>
              <a:solidFill>
                <a:schemeClr val="accent6"/>
              </a:solidFill>
            </c:spPr>
          </c:dPt>
          <c:dPt>
            <c:idx val="3"/>
            <c:invertIfNegative val="0"/>
            <c:bubble3D val="0"/>
            <c:spPr>
              <a:solidFill>
                <a:schemeClr val="accent6"/>
              </a:solidFill>
            </c:spPr>
          </c:dPt>
          <c:dPt>
            <c:idx val="4"/>
            <c:invertIfNegative val="0"/>
            <c:bubble3D val="0"/>
            <c:spPr>
              <a:solidFill>
                <a:schemeClr val="accent6"/>
              </a:solidFill>
            </c:spPr>
          </c:dPt>
          <c:dPt>
            <c:idx val="5"/>
            <c:invertIfNegative val="0"/>
            <c:bubble3D val="0"/>
            <c:spPr>
              <a:solidFill>
                <a:schemeClr val="accent5">
                  <a:lumMod val="40000"/>
                  <a:lumOff val="60000"/>
                </a:schemeClr>
              </a:solidFill>
            </c:spPr>
          </c:dPt>
          <c:dPt>
            <c:idx val="6"/>
            <c:invertIfNegative val="0"/>
            <c:bubble3D val="0"/>
            <c:spPr>
              <a:solidFill>
                <a:schemeClr val="accent4"/>
              </a:solidFill>
            </c:spPr>
          </c:dPt>
          <c:dPt>
            <c:idx val="7"/>
            <c:invertIfNegative val="0"/>
            <c:bubble3D val="0"/>
            <c:spPr>
              <a:solidFill>
                <a:schemeClr val="accent3">
                  <a:lumMod val="75000"/>
                </a:schemeClr>
              </a:solidFill>
            </c:spPr>
          </c:dPt>
          <c:dPt>
            <c:idx val="8"/>
            <c:invertIfNegative val="0"/>
            <c:bubble3D val="0"/>
            <c:spPr>
              <a:solidFill>
                <a:schemeClr val="accent3">
                  <a:lumMod val="75000"/>
                </a:schemeClr>
              </a:solidFill>
            </c:spPr>
          </c:dPt>
          <c:dPt>
            <c:idx val="9"/>
            <c:invertIfNegative val="0"/>
            <c:bubble3D val="0"/>
            <c:spPr>
              <a:solidFill>
                <a:schemeClr val="accent3">
                  <a:lumMod val="75000"/>
                </a:schemeClr>
              </a:solidFill>
            </c:spPr>
          </c:dPt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Sheet1!$J$10:$J$19</c:f>
              <c:strCache>
                <c:ptCount val="10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</c:strCache>
            </c:strRef>
          </c:cat>
          <c:val>
            <c:numRef>
              <c:f>Sheet1!$K$10:$K$19</c:f>
              <c:numCache>
                <c:formatCode>0%</c:formatCode>
                <c:ptCount val="10"/>
                <c:pt idx="0">
                  <c:v>5.1971191821876162E-4</c:v>
                </c:pt>
                <c:pt idx="1">
                  <c:v>9.3856867217145779E-4</c:v>
                </c:pt>
                <c:pt idx="2">
                  <c:v>3.0188622741888433E-3</c:v>
                </c:pt>
                <c:pt idx="3">
                  <c:v>4.0724369371660544E-3</c:v>
                </c:pt>
                <c:pt idx="4">
                  <c:v>2.9500373322838665E-2</c:v>
                </c:pt>
                <c:pt idx="5">
                  <c:v>0.16359475592989189</c:v>
                </c:pt>
                <c:pt idx="6">
                  <c:v>0.45491681939159356</c:v>
                </c:pt>
                <c:pt idx="7">
                  <c:v>0.30240376723021389</c:v>
                </c:pt>
                <c:pt idx="8">
                  <c:v>3.5563436976141866E-2</c:v>
                </c:pt>
                <c:pt idx="9">
                  <c:v>5.471267347575047E-3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72457600"/>
        <c:axId val="72467584"/>
      </c:barChart>
      <c:catAx>
        <c:axId val="72457600"/>
        <c:scaling>
          <c:orientation val="minMax"/>
        </c:scaling>
        <c:delete val="0"/>
        <c:axPos val="l"/>
        <c:majorTickMark val="out"/>
        <c:minorTickMark val="none"/>
        <c:tickLblPos val="nextTo"/>
        <c:crossAx val="72467584"/>
        <c:crosses val="autoZero"/>
        <c:auto val="1"/>
        <c:lblAlgn val="ctr"/>
        <c:lblOffset val="100"/>
        <c:noMultiLvlLbl val="0"/>
      </c:catAx>
      <c:valAx>
        <c:axId val="72467584"/>
        <c:scaling>
          <c:orientation val="minMax"/>
        </c:scaling>
        <c:delete val="0"/>
        <c:axPos val="b"/>
        <c:numFmt formatCode="0%" sourceLinked="1"/>
        <c:majorTickMark val="out"/>
        <c:minorTickMark val="none"/>
        <c:tickLblPos val="nextTo"/>
        <c:crossAx val="72457600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nl-N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invertIfNegative val="0"/>
          <c:dPt>
            <c:idx val="0"/>
            <c:invertIfNegative val="0"/>
            <c:bubble3D val="0"/>
            <c:spPr>
              <a:solidFill>
                <a:schemeClr val="accent6"/>
              </a:solidFill>
            </c:spPr>
          </c:dPt>
          <c:dPt>
            <c:idx val="1"/>
            <c:invertIfNegative val="0"/>
            <c:bubble3D val="0"/>
            <c:spPr>
              <a:solidFill>
                <a:schemeClr val="accent6"/>
              </a:solidFill>
            </c:spPr>
          </c:dPt>
          <c:dPt>
            <c:idx val="2"/>
            <c:invertIfNegative val="0"/>
            <c:bubble3D val="0"/>
            <c:spPr>
              <a:solidFill>
                <a:schemeClr val="accent6"/>
              </a:solidFill>
            </c:spPr>
          </c:dPt>
          <c:dPt>
            <c:idx val="3"/>
            <c:invertIfNegative val="0"/>
            <c:bubble3D val="0"/>
            <c:spPr>
              <a:solidFill>
                <a:schemeClr val="accent6"/>
              </a:solidFill>
            </c:spPr>
          </c:dPt>
          <c:dPt>
            <c:idx val="4"/>
            <c:invertIfNegative val="0"/>
            <c:bubble3D val="0"/>
            <c:spPr>
              <a:solidFill>
                <a:schemeClr val="accent6"/>
              </a:solidFill>
            </c:spPr>
          </c:dPt>
          <c:dPt>
            <c:idx val="5"/>
            <c:invertIfNegative val="0"/>
            <c:bubble3D val="0"/>
            <c:spPr>
              <a:solidFill>
                <a:schemeClr val="accent5">
                  <a:lumMod val="40000"/>
                  <a:lumOff val="60000"/>
                </a:schemeClr>
              </a:solidFill>
            </c:spPr>
          </c:dPt>
          <c:dPt>
            <c:idx val="6"/>
            <c:invertIfNegative val="0"/>
            <c:bubble3D val="0"/>
            <c:spPr>
              <a:solidFill>
                <a:schemeClr val="accent4"/>
              </a:solidFill>
            </c:spPr>
          </c:dPt>
          <c:dPt>
            <c:idx val="7"/>
            <c:invertIfNegative val="0"/>
            <c:bubble3D val="0"/>
            <c:spPr>
              <a:solidFill>
                <a:schemeClr val="accent3">
                  <a:lumMod val="75000"/>
                </a:schemeClr>
              </a:solidFill>
            </c:spPr>
          </c:dPt>
          <c:dPt>
            <c:idx val="8"/>
            <c:invertIfNegative val="0"/>
            <c:bubble3D val="0"/>
            <c:spPr>
              <a:solidFill>
                <a:schemeClr val="accent3">
                  <a:lumMod val="75000"/>
                </a:schemeClr>
              </a:solidFill>
            </c:spPr>
          </c:dPt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Sheet1!$J$41:$J$50</c:f>
              <c:strCache>
                <c:ptCount val="10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</c:strCache>
            </c:strRef>
          </c:cat>
          <c:val>
            <c:numRef>
              <c:f>Sheet1!$K$41:$K$50</c:f>
              <c:numCache>
                <c:formatCode>0%</c:formatCode>
                <c:ptCount val="10"/>
                <c:pt idx="0">
                  <c:v>5.628648701778942E-4</c:v>
                </c:pt>
                <c:pt idx="1">
                  <c:v>1.1940290066881282E-3</c:v>
                </c:pt>
                <c:pt idx="2">
                  <c:v>5.1162499718445421E-3</c:v>
                </c:pt>
                <c:pt idx="3">
                  <c:v>2.5271339046381437E-2</c:v>
                </c:pt>
                <c:pt idx="4">
                  <c:v>0.12444698271057522</c:v>
                </c:pt>
                <c:pt idx="5">
                  <c:v>0.40011962653770961</c:v>
                </c:pt>
                <c:pt idx="6">
                  <c:v>0.36631322481817213</c:v>
                </c:pt>
                <c:pt idx="7">
                  <c:v>7.2410267806320122E-2</c:v>
                </c:pt>
                <c:pt idx="8">
                  <c:v>4.5654152321309063E-3</c:v>
                </c:pt>
                <c:pt idx="9">
                  <c:v>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76505472"/>
        <c:axId val="76507008"/>
      </c:barChart>
      <c:catAx>
        <c:axId val="76505472"/>
        <c:scaling>
          <c:orientation val="minMax"/>
        </c:scaling>
        <c:delete val="0"/>
        <c:axPos val="l"/>
        <c:majorTickMark val="out"/>
        <c:minorTickMark val="none"/>
        <c:tickLblPos val="nextTo"/>
        <c:crossAx val="76507008"/>
        <c:crosses val="autoZero"/>
        <c:auto val="1"/>
        <c:lblAlgn val="ctr"/>
        <c:lblOffset val="100"/>
        <c:noMultiLvlLbl val="0"/>
      </c:catAx>
      <c:valAx>
        <c:axId val="76507008"/>
        <c:scaling>
          <c:orientation val="minMax"/>
        </c:scaling>
        <c:delete val="0"/>
        <c:axPos val="b"/>
        <c:numFmt formatCode="0%" sourceLinked="1"/>
        <c:majorTickMark val="out"/>
        <c:minorTickMark val="none"/>
        <c:tickLblPos val="nextTo"/>
        <c:crossAx val="76505472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nl-N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55145981191812909"/>
          <c:y val="0.11335516920617868"/>
          <c:w val="0.41963136894883657"/>
          <c:h val="0.80773723584052826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Sheet3!$C$3</c:f>
              <c:strCache>
                <c:ptCount val="1"/>
                <c:pt idx="0">
                  <c:v>6 of lager</c:v>
                </c:pt>
              </c:strCache>
            </c:strRef>
          </c:tx>
          <c:spPr>
            <a:solidFill>
              <a:schemeClr val="accent5"/>
            </a:solidFill>
          </c:spPr>
          <c:invertIfNegative val="0"/>
          <c:dLbls>
            <c:txPr>
              <a:bodyPr/>
              <a:lstStyle/>
              <a:p>
                <a:pPr>
                  <a:defRPr sz="700"/>
                </a:pPr>
                <a:endParaRPr lang="nl-N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Sheet3!$B$4:$B$17</c:f>
              <c:strCache>
                <c:ptCount val="14"/>
                <c:pt idx="0">
                  <c:v>Ik kan een luxe menu maken à la Jamie Oliver, Jonnie Boer of Yotam Ottolenghi </c:v>
                </c:pt>
                <c:pt idx="1">
                  <c:v>Ik kan zelf een recept bedenken van producten die nog in de koelkast liggen </c:v>
                </c:pt>
                <c:pt idx="2">
                  <c:v>Ik kan gerechten uit een buitenlandse keuken maken </c:v>
                </c:pt>
                <c:pt idx="3">
                  <c:v>Ik kan zelf een jus of saus maken van basis ingrediënten  </c:v>
                </c:pt>
                <c:pt idx="4">
                  <c:v>Ik kan een quiche, hartige taart of zelfgemaakte pizza maken </c:v>
                </c:pt>
                <c:pt idx="5">
                  <c:v>Ik kan een driegangenmenu maken voor gasten </c:v>
                </c:pt>
                <c:pt idx="6">
                  <c:v>Ik kan vis klaarmaken </c:v>
                </c:pt>
                <c:pt idx="7">
                  <c:v>Ik kan een soep maken van basis ingrediënten</c:v>
                </c:pt>
                <c:pt idx="8">
                  <c:v>Ik kan recepten maken uit het blad van mijn supermarkt </c:v>
                </c:pt>
                <c:pt idx="9">
                  <c:v>Ik kan een biefstuk bakken </c:v>
                </c:pt>
                <c:pt idx="10">
                  <c:v>Ik kan pasta maken </c:v>
                </c:pt>
                <c:pt idx="11">
                  <c:v>Ik kan gerechten bereiden met behulp van pakjes  </c:v>
                </c:pt>
                <c:pt idx="12">
                  <c:v>Ik kan een maaltijd met aardappelen, groente, vlees maken </c:v>
                </c:pt>
                <c:pt idx="13">
                  <c:v>Ik kan een eitje en/of een pannenkoek bakken </c:v>
                </c:pt>
              </c:strCache>
            </c:strRef>
          </c:cat>
          <c:val>
            <c:numRef>
              <c:f>Sheet3!$C$4:$C$17</c:f>
              <c:numCache>
                <c:formatCode>General</c:formatCode>
                <c:ptCount val="14"/>
                <c:pt idx="0">
                  <c:v>9</c:v>
                </c:pt>
                <c:pt idx="1">
                  <c:v>43</c:v>
                </c:pt>
                <c:pt idx="2">
                  <c:v>43</c:v>
                </c:pt>
                <c:pt idx="3">
                  <c:v>45</c:v>
                </c:pt>
                <c:pt idx="4">
                  <c:v>49</c:v>
                </c:pt>
                <c:pt idx="5">
                  <c:v>50</c:v>
                </c:pt>
                <c:pt idx="6">
                  <c:v>63</c:v>
                </c:pt>
                <c:pt idx="7">
                  <c:v>67</c:v>
                </c:pt>
                <c:pt idx="8">
                  <c:v>77</c:v>
                </c:pt>
                <c:pt idx="9">
                  <c:v>79</c:v>
                </c:pt>
                <c:pt idx="10">
                  <c:v>87</c:v>
                </c:pt>
                <c:pt idx="11">
                  <c:v>93</c:v>
                </c:pt>
                <c:pt idx="12">
                  <c:v>98</c:v>
                </c:pt>
                <c:pt idx="13">
                  <c:v>99</c:v>
                </c:pt>
              </c:numCache>
            </c:numRef>
          </c:val>
        </c:ser>
        <c:ser>
          <c:idx val="1"/>
          <c:order val="1"/>
          <c:tx>
            <c:strRef>
              <c:f>Sheet3!$D$3</c:f>
              <c:strCache>
                <c:ptCount val="1"/>
                <c:pt idx="0">
                  <c:v>7 of hoger</c:v>
                </c:pt>
              </c:strCache>
            </c:strRef>
          </c:tx>
          <c:spPr>
            <a:solidFill>
              <a:schemeClr val="accent3"/>
            </a:solidFill>
          </c:spPr>
          <c:invertIfNegative val="0"/>
          <c:dLbls>
            <c:txPr>
              <a:bodyPr/>
              <a:lstStyle/>
              <a:p>
                <a:pPr>
                  <a:defRPr sz="800"/>
                </a:pPr>
                <a:endParaRPr lang="nl-N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Sheet3!$B$4:$B$17</c:f>
              <c:strCache>
                <c:ptCount val="14"/>
                <c:pt idx="0">
                  <c:v>Ik kan een luxe menu maken à la Jamie Oliver, Jonnie Boer of Yotam Ottolenghi </c:v>
                </c:pt>
                <c:pt idx="1">
                  <c:v>Ik kan zelf een recept bedenken van producten die nog in de koelkast liggen </c:v>
                </c:pt>
                <c:pt idx="2">
                  <c:v>Ik kan gerechten uit een buitenlandse keuken maken </c:v>
                </c:pt>
                <c:pt idx="3">
                  <c:v>Ik kan zelf een jus of saus maken van basis ingrediënten  </c:v>
                </c:pt>
                <c:pt idx="4">
                  <c:v>Ik kan een quiche, hartige taart of zelfgemaakte pizza maken </c:v>
                </c:pt>
                <c:pt idx="5">
                  <c:v>Ik kan een driegangenmenu maken voor gasten </c:v>
                </c:pt>
                <c:pt idx="6">
                  <c:v>Ik kan vis klaarmaken </c:v>
                </c:pt>
                <c:pt idx="7">
                  <c:v>Ik kan een soep maken van basis ingrediënten</c:v>
                </c:pt>
                <c:pt idx="8">
                  <c:v>Ik kan recepten maken uit het blad van mijn supermarkt </c:v>
                </c:pt>
                <c:pt idx="9">
                  <c:v>Ik kan een biefstuk bakken </c:v>
                </c:pt>
                <c:pt idx="10">
                  <c:v>Ik kan pasta maken </c:v>
                </c:pt>
                <c:pt idx="11">
                  <c:v>Ik kan gerechten bereiden met behulp van pakjes  </c:v>
                </c:pt>
                <c:pt idx="12">
                  <c:v>Ik kan een maaltijd met aardappelen, groente, vlees maken </c:v>
                </c:pt>
                <c:pt idx="13">
                  <c:v>Ik kan een eitje en/of een pannenkoek bakken </c:v>
                </c:pt>
              </c:strCache>
            </c:strRef>
          </c:cat>
          <c:val>
            <c:numRef>
              <c:f>Sheet3!$D$4:$D$17</c:f>
              <c:numCache>
                <c:formatCode>General</c:formatCode>
                <c:ptCount val="14"/>
                <c:pt idx="0">
                  <c:v>49</c:v>
                </c:pt>
                <c:pt idx="1">
                  <c:v>84</c:v>
                </c:pt>
                <c:pt idx="2">
                  <c:v>75</c:v>
                </c:pt>
                <c:pt idx="3">
                  <c:v>84</c:v>
                </c:pt>
                <c:pt idx="4">
                  <c:v>83</c:v>
                </c:pt>
                <c:pt idx="5">
                  <c:v>92</c:v>
                </c:pt>
                <c:pt idx="6">
                  <c:v>85</c:v>
                </c:pt>
                <c:pt idx="7">
                  <c:v>92</c:v>
                </c:pt>
                <c:pt idx="8">
                  <c:v>96</c:v>
                </c:pt>
                <c:pt idx="9">
                  <c:v>94</c:v>
                </c:pt>
                <c:pt idx="10">
                  <c:v>92</c:v>
                </c:pt>
                <c:pt idx="11">
                  <c:v>95</c:v>
                </c:pt>
                <c:pt idx="12">
                  <c:v>99</c:v>
                </c:pt>
                <c:pt idx="13">
                  <c:v>99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92943872"/>
        <c:axId val="92945408"/>
      </c:barChart>
      <c:catAx>
        <c:axId val="92943872"/>
        <c:scaling>
          <c:orientation val="minMax"/>
        </c:scaling>
        <c:delete val="0"/>
        <c:axPos val="l"/>
        <c:majorTickMark val="out"/>
        <c:minorTickMark val="none"/>
        <c:tickLblPos val="nextTo"/>
        <c:txPr>
          <a:bodyPr/>
          <a:lstStyle/>
          <a:p>
            <a:pPr>
              <a:defRPr sz="900"/>
            </a:pPr>
            <a:endParaRPr lang="nl-NL"/>
          </a:p>
        </c:txPr>
        <c:crossAx val="92945408"/>
        <c:crosses val="autoZero"/>
        <c:auto val="1"/>
        <c:lblAlgn val="ctr"/>
        <c:lblOffset val="100"/>
        <c:noMultiLvlLbl val="0"/>
      </c:catAx>
      <c:valAx>
        <c:axId val="92945408"/>
        <c:scaling>
          <c:orientation val="minMax"/>
          <c:max val="100"/>
        </c:scaling>
        <c:delete val="0"/>
        <c:axPos val="b"/>
        <c:numFmt formatCode="General" sourceLinked="1"/>
        <c:majorTickMark val="out"/>
        <c:minorTickMark val="none"/>
        <c:tickLblPos val="nextTo"/>
        <c:crossAx val="92943872"/>
        <c:crosses val="autoZero"/>
        <c:crossBetween val="between"/>
      </c:valAx>
      <c:spPr>
        <a:noFill/>
        <a:ln w="25400">
          <a:noFill/>
        </a:ln>
      </c:spPr>
    </c:plotArea>
    <c:legend>
      <c:legendPos val="t"/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handoutMasters/_rels/handoutMaster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5922418" y="194745"/>
            <a:ext cx="432283" cy="432283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TextBox 6"/>
          <p:cNvSpPr txBox="1"/>
          <p:nvPr/>
        </p:nvSpPr>
        <p:spPr>
          <a:xfrm>
            <a:off x="446088" y="9427939"/>
            <a:ext cx="4969029" cy="288000"/>
          </a:xfrm>
          <a:prstGeom prst="rect">
            <a:avLst/>
          </a:prstGeom>
        </p:spPr>
        <p:txBody>
          <a:bodyPr vert="horz" lIns="0" tIns="0" rIns="0" bIns="0" rtlCol="0" anchor="b"/>
          <a:lstStyle>
            <a:defPPr>
              <a:defRPr lang="en-US"/>
            </a:defPPr>
            <a:lvl1pPr>
              <a:defRPr sz="800">
                <a:solidFill>
                  <a:schemeClr val="bg2"/>
                </a:solidFill>
              </a:defRPr>
            </a:lvl1pPr>
          </a:lstStyle>
          <a:p>
            <a:r>
              <a:rPr lang="en-US" dirty="0"/>
              <a:t>© </a:t>
            </a:r>
            <a:r>
              <a:rPr lang="en-US" dirty="0" err="1"/>
              <a:t>GfK</a:t>
            </a:r>
            <a:r>
              <a:rPr lang="en-US" dirty="0"/>
              <a:t> </a:t>
            </a:r>
            <a:fld id="{C8998D9E-49B2-4097-B552-57EEB9E5A717}" type="datetime4">
              <a:rPr lang="en-US" smtClean="0"/>
              <a:t>February 26, 2016</a:t>
            </a:fld>
            <a:r>
              <a:rPr lang="en-US" dirty="0" smtClean="0"/>
              <a:t> </a:t>
            </a:r>
            <a:r>
              <a:rPr lang="en-US" dirty="0"/>
              <a:t>| Title of </a:t>
            </a:r>
            <a:r>
              <a:rPr lang="en-US" dirty="0" smtClean="0"/>
              <a:t>presentation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 bwMode="gray">
          <a:xfrm>
            <a:off x="5703157" y="9427939"/>
            <a:ext cx="648090" cy="288040"/>
          </a:xfrm>
          <a:prstGeom prst="rect">
            <a:avLst/>
          </a:prstGeom>
        </p:spPr>
        <p:txBody>
          <a:bodyPr vert="horz" lIns="0" tIns="0" rIns="0" bIns="0" rtlCol="0" anchor="b"/>
          <a:lstStyle/>
          <a:p>
            <a:pPr lvl="0" algn="r"/>
            <a:fld id="{CA005866-F985-470A-86CC-2BB4A48D5BA8}" type="slidenum">
              <a:rPr lang="de-DE" sz="800" smtClean="0">
                <a:solidFill>
                  <a:schemeClr val="bg2"/>
                </a:solidFill>
              </a:rPr>
              <a:pPr lvl="0" algn="r"/>
              <a:t>‹#›</a:t>
            </a:fld>
            <a:endParaRPr lang="de-DE" sz="800" dirty="0" smtClean="0">
              <a:solidFill>
                <a:schemeClr val="bg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713703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 bwMode="gray">
          <a:xfrm>
            <a:off x="446427" y="786739"/>
            <a:ext cx="5905161" cy="3322539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 bwMode="gray">
          <a:xfrm>
            <a:off x="446088" y="4315229"/>
            <a:ext cx="5905500" cy="4824670"/>
          </a:xfrm>
          <a:prstGeom prst="rect">
            <a:avLst/>
          </a:prstGeom>
        </p:spPr>
        <p:txBody>
          <a:bodyPr vert="horz" lIns="0" tIns="0" rIns="0" bIns="0" rtlCol="0"/>
          <a:lstStyle/>
          <a:p>
            <a:pPr lvl="0"/>
            <a:r>
              <a:rPr lang="en-US" noProof="0" dirty="0" smtClean="0"/>
              <a:t>Click to add text</a:t>
            </a:r>
          </a:p>
          <a:p>
            <a:pPr lvl="1"/>
            <a:r>
              <a:rPr lang="en-US" noProof="0" dirty="0" smtClean="0"/>
              <a:t>Second level</a:t>
            </a:r>
          </a:p>
          <a:p>
            <a:pPr lvl="2"/>
            <a:r>
              <a:rPr lang="en-US" noProof="0" dirty="0" smtClean="0"/>
              <a:t>Third level</a:t>
            </a:r>
          </a:p>
          <a:p>
            <a:pPr lvl="3"/>
            <a:r>
              <a:rPr lang="en-US" noProof="0" dirty="0" smtClean="0"/>
              <a:t>Fourth level</a:t>
            </a:r>
          </a:p>
          <a:p>
            <a:pPr lvl="4"/>
            <a:r>
              <a:rPr lang="en-US" noProof="0" dirty="0" smtClean="0"/>
              <a:t>Fifth level</a:t>
            </a:r>
          </a:p>
          <a:p>
            <a:pPr lvl="5"/>
            <a:r>
              <a:rPr lang="en-US" noProof="0" dirty="0" smtClean="0"/>
              <a:t>Sixth level</a:t>
            </a:r>
          </a:p>
          <a:p>
            <a:pPr lvl="6"/>
            <a:r>
              <a:rPr lang="en-US" noProof="0" dirty="0" smtClean="0"/>
              <a:t>Seventh level</a:t>
            </a:r>
          </a:p>
          <a:p>
            <a:pPr lvl="6"/>
            <a:r>
              <a:rPr lang="en-US" noProof="0" dirty="0" smtClean="0"/>
              <a:t>Eighth level</a:t>
            </a:r>
          </a:p>
          <a:p>
            <a:pPr lvl="8"/>
            <a:r>
              <a:rPr lang="en-US" noProof="0" dirty="0" smtClean="0"/>
              <a:t>Ninth level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46088" y="9427939"/>
            <a:ext cx="4969029" cy="288000"/>
          </a:xfrm>
          <a:prstGeom prst="rect">
            <a:avLst/>
          </a:prstGeom>
        </p:spPr>
        <p:txBody>
          <a:bodyPr vert="horz" lIns="0" tIns="0" rIns="0" bIns="0" rtlCol="0" anchor="b"/>
          <a:lstStyle>
            <a:defPPr>
              <a:defRPr lang="en-US"/>
            </a:defPPr>
            <a:lvl1pPr>
              <a:defRPr sz="800">
                <a:solidFill>
                  <a:schemeClr val="bg2"/>
                </a:solidFill>
              </a:defRPr>
            </a:lvl1pPr>
          </a:lstStyle>
          <a:p>
            <a:r>
              <a:rPr lang="en-US" dirty="0"/>
              <a:t>© </a:t>
            </a:r>
            <a:r>
              <a:rPr lang="en-US" dirty="0" err="1"/>
              <a:t>GfK</a:t>
            </a:r>
            <a:r>
              <a:rPr lang="en-US" dirty="0"/>
              <a:t> </a:t>
            </a:r>
            <a:fld id="{0B798607-B8D6-44E8-B6BA-DA2D673578FB}" type="datetime4">
              <a:rPr lang="en-US" smtClean="0"/>
              <a:t>February 26, 2016</a:t>
            </a:fld>
            <a:r>
              <a:rPr lang="en-US" dirty="0" smtClean="0"/>
              <a:t> </a:t>
            </a:r>
            <a:r>
              <a:rPr lang="en-US" dirty="0"/>
              <a:t>| Title of </a:t>
            </a:r>
            <a:r>
              <a:rPr lang="en-US" dirty="0" smtClean="0"/>
              <a:t>presentation</a:t>
            </a:r>
            <a:endParaRPr lang="en-US" dirty="0"/>
          </a:p>
        </p:txBody>
      </p:sp>
      <p:sp>
        <p:nvSpPr>
          <p:cNvPr id="2" name="Rectangle 1"/>
          <p:cNvSpPr/>
          <p:nvPr/>
        </p:nvSpPr>
        <p:spPr bwMode="gray">
          <a:xfrm>
            <a:off x="5703157" y="9427939"/>
            <a:ext cx="648090" cy="288040"/>
          </a:xfrm>
          <a:prstGeom prst="rect">
            <a:avLst/>
          </a:prstGeom>
        </p:spPr>
        <p:txBody>
          <a:bodyPr vert="horz" lIns="0" tIns="0" rIns="0" bIns="0" rtlCol="0" anchor="b"/>
          <a:lstStyle/>
          <a:p>
            <a:pPr lvl="0" algn="r"/>
            <a:fld id="{CA005866-F985-470A-86CC-2BB4A48D5BA8}" type="slidenum">
              <a:rPr lang="de-DE" sz="800" smtClean="0">
                <a:solidFill>
                  <a:schemeClr val="bg2"/>
                </a:solidFill>
              </a:rPr>
              <a:pPr lvl="0" algn="r"/>
              <a:t>‹#›</a:t>
            </a:fld>
            <a:endParaRPr lang="de-DE" sz="800" dirty="0" smtClean="0">
              <a:solidFill>
                <a:schemeClr val="bg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663296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spcBef>
        <a:spcPts val="300"/>
      </a:spcBef>
      <a:spcAft>
        <a:spcPts val="0"/>
      </a:spcAft>
      <a:defRPr sz="900" kern="1200">
        <a:solidFill>
          <a:schemeClr val="tx1"/>
        </a:solidFill>
        <a:latin typeface="+mn-lt"/>
        <a:ea typeface="+mn-ea"/>
        <a:cs typeface="+mn-cs"/>
      </a:defRPr>
    </a:lvl1pPr>
    <a:lvl2pPr marL="144000" indent="-144000" algn="l" defTabSz="914400" rtl="0" eaLnBrk="1" latinLnBrk="0" hangingPunct="1">
      <a:spcBef>
        <a:spcPts val="300"/>
      </a:spcBef>
      <a:spcAft>
        <a:spcPts val="0"/>
      </a:spcAft>
      <a:buFont typeface="Wingdings" panose="05000000000000000000" pitchFamily="2" charset="2"/>
      <a:buChar char="§"/>
      <a:defRPr sz="900" kern="1200">
        <a:solidFill>
          <a:schemeClr val="tx1"/>
        </a:solidFill>
        <a:latin typeface="+mn-lt"/>
        <a:ea typeface="+mn-ea"/>
        <a:cs typeface="+mn-cs"/>
      </a:defRPr>
    </a:lvl2pPr>
    <a:lvl3pPr marL="288000" indent="-144000" algn="l" defTabSz="914400" rtl="0" eaLnBrk="1" latinLnBrk="0" hangingPunct="1">
      <a:spcBef>
        <a:spcPts val="300"/>
      </a:spcBef>
      <a:spcAft>
        <a:spcPts val="0"/>
      </a:spcAft>
      <a:buFont typeface="Wingdings" panose="05000000000000000000" pitchFamily="2" charset="2"/>
      <a:buChar char="§"/>
      <a:defRPr sz="900" kern="1200">
        <a:solidFill>
          <a:schemeClr val="tx1"/>
        </a:solidFill>
        <a:latin typeface="+mn-lt"/>
        <a:ea typeface="+mn-ea"/>
        <a:cs typeface="+mn-cs"/>
      </a:defRPr>
    </a:lvl3pPr>
    <a:lvl4pPr marL="432000" indent="-144000" algn="l" defTabSz="914400" rtl="0" eaLnBrk="1" latinLnBrk="0" hangingPunct="1">
      <a:spcBef>
        <a:spcPts val="300"/>
      </a:spcBef>
      <a:spcAft>
        <a:spcPts val="0"/>
      </a:spcAft>
      <a:buFont typeface="Wingdings" panose="05000000000000000000" pitchFamily="2" charset="2"/>
      <a:buChar char="§"/>
      <a:defRPr sz="900" kern="1200">
        <a:solidFill>
          <a:schemeClr val="tx1"/>
        </a:solidFill>
        <a:latin typeface="+mn-lt"/>
        <a:ea typeface="+mn-ea"/>
        <a:cs typeface="+mn-cs"/>
      </a:defRPr>
    </a:lvl4pPr>
    <a:lvl5pPr marL="576000" indent="-144000" algn="l" defTabSz="914400" rtl="0" eaLnBrk="1" latinLnBrk="0" hangingPunct="1">
      <a:spcBef>
        <a:spcPts val="300"/>
      </a:spcBef>
      <a:spcAft>
        <a:spcPts val="0"/>
      </a:spcAft>
      <a:buFont typeface="Wingdings" panose="05000000000000000000" pitchFamily="2" charset="2"/>
      <a:buChar char="§"/>
      <a:defRPr sz="900" kern="1200">
        <a:solidFill>
          <a:schemeClr val="tx1"/>
        </a:solidFill>
        <a:latin typeface="+mn-lt"/>
        <a:ea typeface="+mn-ea"/>
        <a:cs typeface="+mn-cs"/>
      </a:defRPr>
    </a:lvl5pPr>
    <a:lvl6pPr marL="576000" indent="-144000" algn="l" defTabSz="914400" rtl="0" eaLnBrk="1" latinLnBrk="0" hangingPunct="1">
      <a:spcBef>
        <a:spcPts val="300"/>
      </a:spcBef>
      <a:spcAft>
        <a:spcPts val="0"/>
      </a:spcAft>
      <a:buFont typeface="Wingdings" panose="05000000000000000000" pitchFamily="2" charset="2"/>
      <a:buChar char="§"/>
      <a:defRPr sz="900" kern="1200">
        <a:solidFill>
          <a:schemeClr val="tx1"/>
        </a:solidFill>
        <a:latin typeface="+mn-lt"/>
        <a:ea typeface="+mn-ea"/>
        <a:cs typeface="+mn-cs"/>
      </a:defRPr>
    </a:lvl6pPr>
    <a:lvl7pPr marL="576000" indent="-144000" algn="l" defTabSz="914400" rtl="0" eaLnBrk="1" latinLnBrk="0" hangingPunct="1">
      <a:spcBef>
        <a:spcPts val="300"/>
      </a:spcBef>
      <a:spcAft>
        <a:spcPts val="0"/>
      </a:spcAft>
      <a:buFont typeface="Wingdings" panose="05000000000000000000" pitchFamily="2" charset="2"/>
      <a:buChar char="§"/>
      <a:defRPr sz="900" kern="1200">
        <a:solidFill>
          <a:schemeClr val="tx1"/>
        </a:solidFill>
        <a:latin typeface="+mn-lt"/>
        <a:ea typeface="+mn-ea"/>
        <a:cs typeface="+mn-cs"/>
      </a:defRPr>
    </a:lvl7pPr>
    <a:lvl8pPr marL="266700" indent="-88900" algn="l" defTabSz="914400" rtl="0" eaLnBrk="1" latinLnBrk="0" hangingPunct="1">
      <a:spcAft>
        <a:spcPts val="300"/>
      </a:spcAft>
      <a:buFont typeface="Arial" pitchFamily="34" charset="0"/>
      <a:buChar char="•"/>
      <a:defRPr sz="900" kern="1200">
        <a:solidFill>
          <a:schemeClr val="tx1"/>
        </a:solidFill>
        <a:latin typeface="+mn-lt"/>
        <a:ea typeface="+mn-ea"/>
        <a:cs typeface="+mn-cs"/>
      </a:defRPr>
    </a:lvl8pPr>
    <a:lvl9pPr marL="576000" indent="-144000" algn="l" defTabSz="914400" rtl="0" eaLnBrk="1" latinLnBrk="0" hangingPunct="1">
      <a:spcBef>
        <a:spcPts val="300"/>
      </a:spcBef>
      <a:spcAft>
        <a:spcPts val="0"/>
      </a:spcAft>
      <a:buFont typeface="Wingdings" panose="05000000000000000000" pitchFamily="2" charset="2"/>
      <a:buChar char="§"/>
      <a:defRPr sz="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6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3.bin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2.bin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 bwMode="gray">
          <a:xfrm>
            <a:off x="323849" y="1779587"/>
            <a:ext cx="8496301" cy="1008193"/>
          </a:xfrm>
        </p:spPr>
        <p:txBody>
          <a:bodyPr anchor="b"/>
          <a:lstStyle>
            <a:lvl1pPr>
              <a:defRPr sz="3600" b="0" cap="none" baseline="0">
                <a:solidFill>
                  <a:schemeClr val="tx2"/>
                </a:solidFill>
                <a:latin typeface="Arial" pitchFamily="34" charset="0"/>
              </a:defRPr>
            </a:lvl1pPr>
          </a:lstStyle>
          <a:p>
            <a:r>
              <a:rPr lang="en-US" dirty="0" smtClean="0"/>
              <a:t>Click to add title of presentation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 bwMode="gray">
          <a:xfrm>
            <a:off x="323849" y="2859790"/>
            <a:ext cx="8496302" cy="1151823"/>
          </a:xfrm>
        </p:spPr>
        <p:txBody>
          <a:bodyPr/>
          <a:lstStyle>
            <a:lvl1pPr marL="0" indent="0" algn="l">
              <a:spcBef>
                <a:spcPts val="600"/>
              </a:spcBef>
              <a:spcAft>
                <a:spcPts val="0"/>
              </a:spcAft>
              <a:buNone/>
              <a:defRPr sz="2000" baseline="0">
                <a:solidFill>
                  <a:schemeClr val="tx2"/>
                </a:solidFill>
              </a:defRPr>
            </a:lvl1pPr>
            <a:lvl2pPr marL="0" indent="0" algn="l">
              <a:spcBef>
                <a:spcPts val="600"/>
              </a:spcBef>
              <a:spcAft>
                <a:spcPts val="0"/>
              </a:spcAft>
              <a:buNone/>
              <a:defRPr sz="2000">
                <a:solidFill>
                  <a:schemeClr val="tx2"/>
                </a:solidFill>
              </a:defRPr>
            </a:lvl2pPr>
            <a:lvl3pPr marL="0" indent="0" algn="l">
              <a:spcBef>
                <a:spcPts val="600"/>
              </a:spcBef>
              <a:spcAft>
                <a:spcPts val="0"/>
              </a:spcAft>
              <a:buNone/>
              <a:defRPr sz="2000">
                <a:solidFill>
                  <a:schemeClr val="tx2"/>
                </a:solidFill>
              </a:defRPr>
            </a:lvl3pPr>
            <a:lvl4pPr marL="0" indent="0" algn="l">
              <a:spcBef>
                <a:spcPts val="600"/>
              </a:spcBef>
              <a:spcAft>
                <a:spcPts val="0"/>
              </a:spcAft>
              <a:buNone/>
              <a:defRPr sz="2000">
                <a:solidFill>
                  <a:schemeClr val="tx2"/>
                </a:solidFill>
              </a:defRPr>
            </a:lvl4pPr>
            <a:lvl5pPr marL="0" indent="0" algn="l">
              <a:spcBef>
                <a:spcPts val="600"/>
              </a:spcBef>
              <a:spcAft>
                <a:spcPts val="0"/>
              </a:spcAft>
              <a:buNone/>
              <a:defRPr sz="2000">
                <a:solidFill>
                  <a:schemeClr val="tx2"/>
                </a:solidFill>
              </a:defRPr>
            </a:lvl5pPr>
            <a:lvl6pPr marL="0" indent="0" algn="l">
              <a:spcBef>
                <a:spcPts val="600"/>
              </a:spcBef>
              <a:spcAft>
                <a:spcPts val="0"/>
              </a:spcAft>
              <a:buNone/>
              <a:defRPr sz="2000">
                <a:solidFill>
                  <a:schemeClr val="tx2"/>
                </a:solidFill>
              </a:defRPr>
            </a:lvl6pPr>
            <a:lvl7pPr marL="0" indent="0" algn="l">
              <a:spcBef>
                <a:spcPts val="600"/>
              </a:spcBef>
              <a:spcAft>
                <a:spcPts val="0"/>
              </a:spcAft>
              <a:buNone/>
              <a:defRPr sz="2000">
                <a:solidFill>
                  <a:schemeClr val="tx2"/>
                </a:solidFill>
              </a:defRPr>
            </a:lvl7pPr>
            <a:lvl8pPr marL="0" indent="0" algn="l">
              <a:spcAft>
                <a:spcPts val="0"/>
              </a:spcAft>
              <a:buNone/>
              <a:defRPr sz="2000">
                <a:solidFill>
                  <a:schemeClr val="tx2"/>
                </a:solidFill>
              </a:defRPr>
            </a:lvl8pPr>
            <a:lvl9pPr marL="0" indent="0" algn="l">
              <a:spcBef>
                <a:spcPts val="600"/>
              </a:spcBef>
              <a:spcAft>
                <a:spcPts val="0"/>
              </a:spcAft>
              <a:buNone/>
              <a:defRPr sz="2000">
                <a:solidFill>
                  <a:schemeClr val="tx2"/>
                </a:solidFill>
              </a:defRPr>
            </a:lvl9pPr>
          </a:lstStyle>
          <a:p>
            <a:pPr lvl="0"/>
            <a:r>
              <a:rPr lang="en-US" noProof="0" dirty="0" smtClean="0"/>
              <a:t>Click to add subtitle of presentation</a:t>
            </a:r>
          </a:p>
        </p:txBody>
      </p:sp>
      <p:sp>
        <p:nvSpPr>
          <p:cNvPr id="4" name="Rechteck 3"/>
          <p:cNvSpPr/>
          <p:nvPr userDrawn="1"/>
        </p:nvSpPr>
        <p:spPr bwMode="gray">
          <a:xfrm>
            <a:off x="0" y="4927628"/>
            <a:ext cx="9144000" cy="215872"/>
          </a:xfrm>
          <a:prstGeom prst="rect">
            <a:avLst/>
          </a:prstGeom>
          <a:solidFill>
            <a:schemeClr val="bg1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indent="0" algn="ctr">
              <a:buFont typeface="Courier New" pitchFamily="49" charset="0"/>
              <a:buNone/>
            </a:pPr>
            <a:endParaRPr lang="en-US" sz="1600" dirty="0" smtClean="0">
              <a:solidFill>
                <a:schemeClr val="tx1"/>
              </a:solidFill>
              <a:latin typeface="Arial" pitchFamily="34" charset="0"/>
            </a:endParaRPr>
          </a:p>
        </p:txBody>
      </p:sp>
      <p:sp>
        <p:nvSpPr>
          <p:cNvPr id="6" name="Text Placeholder 10"/>
          <p:cNvSpPr>
            <a:spLocks noGrp="1"/>
          </p:cNvSpPr>
          <p:nvPr>
            <p:ph type="body" sz="quarter" idx="10" hasCustomPrompt="1"/>
          </p:nvPr>
        </p:nvSpPr>
        <p:spPr bwMode="gray">
          <a:xfrm>
            <a:off x="323850" y="4588060"/>
            <a:ext cx="8496300" cy="216000"/>
          </a:xfrm>
        </p:spPr>
        <p:txBody>
          <a:bodyPr tIns="0" anchor="b" anchorCtr="0"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200">
                <a:solidFill>
                  <a:schemeClr val="tx2"/>
                </a:solidFill>
              </a:defRPr>
            </a:lvl1pPr>
            <a:lvl2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200">
                <a:solidFill>
                  <a:schemeClr val="tx2"/>
                </a:solidFill>
              </a:defRPr>
            </a:lvl2pPr>
            <a:lvl3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200">
                <a:solidFill>
                  <a:schemeClr val="tx2"/>
                </a:solidFill>
              </a:defRPr>
            </a:lvl3pPr>
            <a:lvl4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200">
                <a:solidFill>
                  <a:schemeClr val="tx2"/>
                </a:solidFill>
              </a:defRPr>
            </a:lvl4pPr>
            <a:lvl5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200">
                <a:solidFill>
                  <a:schemeClr val="tx2"/>
                </a:solidFill>
              </a:defRPr>
            </a:lvl5pPr>
            <a:lvl6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200">
                <a:solidFill>
                  <a:schemeClr val="tx2"/>
                </a:solidFill>
              </a:defRPr>
            </a:lvl6pPr>
            <a:lvl7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200">
                <a:solidFill>
                  <a:schemeClr val="tx2"/>
                </a:solidFill>
              </a:defRPr>
            </a:lvl7pPr>
            <a:lvl8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200">
                <a:solidFill>
                  <a:schemeClr val="bg1"/>
                </a:solidFill>
              </a:defRPr>
            </a:lvl8pPr>
            <a:lvl9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200">
                <a:solidFill>
                  <a:schemeClr val="tx2"/>
                </a:solidFill>
              </a:defRPr>
            </a:lvl9pPr>
          </a:lstStyle>
          <a:p>
            <a:pPr lvl="0"/>
            <a:r>
              <a:rPr lang="en-US" noProof="0" dirty="0" smtClean="0"/>
              <a:t>Click to add additional text, e.g. author, location, date</a:t>
            </a:r>
          </a:p>
        </p:txBody>
      </p:sp>
    </p:spTree>
    <p:extLst>
      <p:ext uri="{BB962C8B-B14F-4D97-AF65-F5344CB8AC3E}">
        <p14:creationId xmlns:p14="http://schemas.microsoft.com/office/powerpoint/2010/main" val="109560431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 bwMode="gray"/>
        <p:txBody>
          <a:bodyPr/>
          <a:lstStyle/>
          <a:p>
            <a:r>
              <a:rPr lang="en-US" smtClean="0"/>
              <a:t>Click to add headline</a:t>
            </a:r>
            <a:endParaRPr lang="en-US" dirty="0"/>
          </a:p>
        </p:txBody>
      </p:sp>
      <p:sp>
        <p:nvSpPr>
          <p:cNvPr id="7" name="Textplatzhalter 2"/>
          <p:cNvSpPr>
            <a:spLocks noGrp="1"/>
          </p:cNvSpPr>
          <p:nvPr>
            <p:ph type="body" sz="quarter" idx="11" hasCustomPrompt="1"/>
          </p:nvPr>
        </p:nvSpPr>
        <p:spPr bwMode="gray">
          <a:xfrm>
            <a:off x="323410" y="915520"/>
            <a:ext cx="8497180" cy="288041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None/>
              <a:defRPr lang="en-GB" sz="1800" kern="1200" noProof="0" smtClean="0">
                <a:solidFill>
                  <a:schemeClr val="tx2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0" indent="0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None/>
              <a:defRPr lang="en-GB" sz="1800" kern="1200" noProof="0" smtClean="0">
                <a:solidFill>
                  <a:schemeClr val="tx2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0" indent="0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None/>
              <a:defRPr lang="en-GB" sz="1800" kern="1200" noProof="0" smtClean="0">
                <a:solidFill>
                  <a:schemeClr val="tx2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0" indent="0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None/>
              <a:defRPr lang="en-GB" sz="1800" kern="1200" noProof="0" smtClean="0">
                <a:solidFill>
                  <a:schemeClr val="tx2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0" indent="0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None/>
              <a:defRPr lang="en-GB" sz="1800" kern="1200" noProof="0" smtClean="0">
                <a:solidFill>
                  <a:schemeClr val="tx2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0" indent="0">
              <a:lnSpc>
                <a:spcPct val="100000"/>
              </a:lnSpc>
              <a:spcBef>
                <a:spcPts val="600"/>
              </a:spcBef>
              <a:buNone/>
              <a:defRPr lang="en-GB" sz="1800" kern="1200" noProof="0" smtClean="0">
                <a:solidFill>
                  <a:schemeClr val="tx2"/>
                </a:solidFill>
                <a:latin typeface="Arial" pitchFamily="34" charset="0"/>
                <a:ea typeface="+mn-ea"/>
                <a:cs typeface="Arial" pitchFamily="34" charset="0"/>
              </a:defRPr>
            </a:lvl6pPr>
            <a:lvl7pPr marL="0" indent="0">
              <a:lnSpc>
                <a:spcPct val="100000"/>
              </a:lnSpc>
              <a:spcBef>
                <a:spcPts val="600"/>
              </a:spcBef>
              <a:buNone/>
              <a:defRPr lang="en-GB" sz="1800" kern="1200" noProof="0" smtClean="0">
                <a:solidFill>
                  <a:schemeClr val="tx2"/>
                </a:solidFill>
                <a:latin typeface="Arial" pitchFamily="34" charset="0"/>
                <a:ea typeface="+mn-ea"/>
                <a:cs typeface="Arial" pitchFamily="34" charset="0"/>
              </a:defRPr>
            </a:lvl7pPr>
            <a:lvl8pPr marL="0" indent="0">
              <a:lnSpc>
                <a:spcPct val="100000"/>
              </a:lnSpc>
              <a:spcBef>
                <a:spcPts val="600"/>
              </a:spcBef>
              <a:buNone/>
              <a:defRPr lang="en-GB" sz="1800" kern="1200" noProof="0" smtClean="0">
                <a:solidFill>
                  <a:schemeClr val="tx2"/>
                </a:solidFill>
                <a:latin typeface="Arial" pitchFamily="34" charset="0"/>
                <a:ea typeface="+mn-ea"/>
                <a:cs typeface="Arial" pitchFamily="34" charset="0"/>
              </a:defRPr>
            </a:lvl8pPr>
            <a:lvl9pPr marL="0" indent="0">
              <a:lnSpc>
                <a:spcPct val="100000"/>
              </a:lnSpc>
              <a:spcBef>
                <a:spcPts val="600"/>
              </a:spcBef>
              <a:buNone/>
              <a:defRPr lang="de-DE" sz="1800" kern="1200" noProof="0" smtClean="0">
                <a:solidFill>
                  <a:schemeClr val="tx2"/>
                </a:solidFill>
                <a:latin typeface="Arial" pitchFamily="34" charset="0"/>
                <a:ea typeface="+mn-ea"/>
                <a:cs typeface="Arial" pitchFamily="34" charset="0"/>
              </a:defRPr>
            </a:lvl9pPr>
          </a:lstStyle>
          <a:p>
            <a:pPr lvl="0"/>
            <a:r>
              <a:rPr lang="en-US" dirty="0" smtClean="0"/>
              <a:t>Click to add </a:t>
            </a:r>
            <a:r>
              <a:rPr lang="en-US" dirty="0" err="1" smtClean="0"/>
              <a:t>subheadline</a:t>
            </a:r>
            <a:endParaRPr lang="en-US" dirty="0" smtClean="0"/>
          </a:p>
        </p:txBody>
      </p:sp>
      <p:sp>
        <p:nvSpPr>
          <p:cNvPr id="8" name="Textplatzhalter 3"/>
          <p:cNvSpPr>
            <a:spLocks noGrp="1"/>
          </p:cNvSpPr>
          <p:nvPr>
            <p:ph type="body" sz="quarter" idx="12" hasCustomPrompt="1"/>
          </p:nvPr>
        </p:nvSpPr>
        <p:spPr bwMode="gray">
          <a:xfrm>
            <a:off x="323528" y="4803552"/>
            <a:ext cx="8496300" cy="144462"/>
          </a:xfrm>
        </p:spPr>
        <p:txBody>
          <a:bodyPr tIns="0" bIns="36000" anchor="b" anchorCtr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lang="de-DE" sz="800" kern="1200" baseline="0" noProof="0" smtClean="0">
                <a:solidFill>
                  <a:schemeClr val="bg2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0" indent="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lang="de-DE" sz="800" kern="1200" baseline="0" noProof="0" smtClean="0">
                <a:solidFill>
                  <a:schemeClr val="bg2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0" indent="0">
              <a:lnSpc>
                <a:spcPct val="100000"/>
              </a:lnSpc>
              <a:spcBef>
                <a:spcPts val="0"/>
              </a:spcBef>
              <a:buNone/>
              <a:defRPr lang="de-DE" sz="800" kern="1200" baseline="0" noProof="0" smtClean="0">
                <a:solidFill>
                  <a:schemeClr val="bg2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0" indent="0">
              <a:lnSpc>
                <a:spcPct val="100000"/>
              </a:lnSpc>
              <a:spcBef>
                <a:spcPts val="0"/>
              </a:spcBef>
              <a:buNone/>
              <a:defRPr lang="de-DE" sz="800" kern="1200" baseline="0" noProof="0" smtClean="0">
                <a:solidFill>
                  <a:schemeClr val="bg2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0" indent="0">
              <a:lnSpc>
                <a:spcPct val="100000"/>
              </a:lnSpc>
              <a:spcBef>
                <a:spcPts val="0"/>
              </a:spcBef>
              <a:buNone/>
              <a:defRPr lang="de-DE" sz="800" kern="1200" baseline="0" noProof="0" smtClean="0">
                <a:solidFill>
                  <a:schemeClr val="bg2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0" indent="0">
              <a:lnSpc>
                <a:spcPct val="100000"/>
              </a:lnSpc>
              <a:spcBef>
                <a:spcPts val="0"/>
              </a:spcBef>
              <a:buNone/>
              <a:defRPr lang="de-DE" sz="800" kern="1200" baseline="0" noProof="0" smtClean="0">
                <a:solidFill>
                  <a:schemeClr val="bg2"/>
                </a:solidFill>
                <a:latin typeface="Arial" pitchFamily="34" charset="0"/>
                <a:ea typeface="+mn-ea"/>
                <a:cs typeface="Arial" pitchFamily="34" charset="0"/>
              </a:defRPr>
            </a:lvl6pPr>
            <a:lvl7pPr marL="0" indent="0">
              <a:lnSpc>
                <a:spcPct val="100000"/>
              </a:lnSpc>
              <a:spcBef>
                <a:spcPts val="0"/>
              </a:spcBef>
              <a:buNone/>
              <a:defRPr lang="de-DE" sz="800" kern="1200" baseline="0" noProof="0" dirty="0" smtClean="0">
                <a:solidFill>
                  <a:schemeClr val="bg2"/>
                </a:solidFill>
                <a:latin typeface="Arial" pitchFamily="34" charset="0"/>
                <a:ea typeface="+mn-ea"/>
                <a:cs typeface="Arial" pitchFamily="34" charset="0"/>
              </a:defRPr>
            </a:lvl7pPr>
            <a:lvl8pPr marL="0" indent="0">
              <a:lnSpc>
                <a:spcPct val="100000"/>
              </a:lnSpc>
              <a:spcBef>
                <a:spcPts val="0"/>
              </a:spcBef>
              <a:buNone/>
              <a:defRPr lang="de-DE" sz="800" kern="1200" baseline="0" noProof="0" smtClean="0">
                <a:solidFill>
                  <a:schemeClr val="bg2"/>
                </a:solidFill>
                <a:latin typeface="Arial" pitchFamily="34" charset="0"/>
                <a:ea typeface="+mn-ea"/>
                <a:cs typeface="Arial" pitchFamily="34" charset="0"/>
              </a:defRPr>
            </a:lvl8pPr>
            <a:lvl9pPr marL="0" indent="0">
              <a:lnSpc>
                <a:spcPct val="100000"/>
              </a:lnSpc>
              <a:spcBef>
                <a:spcPts val="0"/>
              </a:spcBef>
              <a:buNone/>
              <a:defRPr lang="de-DE" sz="800" kern="1200" baseline="0" noProof="0" smtClean="0">
                <a:solidFill>
                  <a:schemeClr val="bg2"/>
                </a:solidFill>
                <a:latin typeface="Arial" pitchFamily="34" charset="0"/>
                <a:ea typeface="+mn-ea"/>
                <a:cs typeface="Arial" pitchFamily="34" charset="0"/>
              </a:defRPr>
            </a:lvl9pPr>
          </a:lstStyle>
          <a:p>
            <a:pPr lvl="0"/>
            <a:r>
              <a:rPr lang="en-US" smtClean="0"/>
              <a:t>Click to add source information</a:t>
            </a:r>
            <a:endParaRPr lang="en-US" dirty="0" smtClean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 hasCustomPrompt="1"/>
          </p:nvPr>
        </p:nvSpPr>
        <p:spPr>
          <a:xfrm>
            <a:off x="323410" y="1275570"/>
            <a:ext cx="2735703" cy="3456768"/>
          </a:xfrm>
        </p:spPr>
        <p:txBody>
          <a:bodyPr/>
          <a:lstStyle/>
          <a:p>
            <a:pPr lvl="0"/>
            <a:r>
              <a:rPr lang="en-US" noProof="0" dirty="0" smtClean="0"/>
              <a:t>Click to add text</a:t>
            </a:r>
          </a:p>
          <a:p>
            <a:pPr lvl="1"/>
            <a:r>
              <a:rPr lang="en-US" noProof="0" dirty="0" smtClean="0"/>
              <a:t>Second level</a:t>
            </a:r>
          </a:p>
          <a:p>
            <a:pPr lvl="2"/>
            <a:r>
              <a:rPr lang="en-US" noProof="0" dirty="0" smtClean="0"/>
              <a:t>Third level</a:t>
            </a:r>
          </a:p>
          <a:p>
            <a:pPr lvl="3"/>
            <a:r>
              <a:rPr lang="en-US" noProof="0" dirty="0" smtClean="0"/>
              <a:t>Fourth level</a:t>
            </a:r>
          </a:p>
          <a:p>
            <a:pPr lvl="4"/>
            <a:r>
              <a:rPr lang="en-US" noProof="0" dirty="0" smtClean="0"/>
              <a:t>Fifth level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 hasCustomPrompt="1"/>
          </p:nvPr>
        </p:nvSpPr>
        <p:spPr>
          <a:xfrm>
            <a:off x="3203809" y="1276350"/>
            <a:ext cx="2736381" cy="3455988"/>
          </a:xfrm>
        </p:spPr>
        <p:txBody>
          <a:bodyPr/>
          <a:lstStyle/>
          <a:p>
            <a:pPr lvl="0"/>
            <a:r>
              <a:rPr lang="en-US" noProof="0" dirty="0" smtClean="0"/>
              <a:t>Click to add text</a:t>
            </a:r>
          </a:p>
          <a:p>
            <a:pPr lvl="1"/>
            <a:r>
              <a:rPr lang="en-US" noProof="0" dirty="0" smtClean="0"/>
              <a:t>Second level</a:t>
            </a:r>
          </a:p>
          <a:p>
            <a:pPr lvl="2"/>
            <a:r>
              <a:rPr lang="en-US" noProof="0" dirty="0" smtClean="0"/>
              <a:t>Third level</a:t>
            </a:r>
          </a:p>
          <a:p>
            <a:pPr lvl="3"/>
            <a:r>
              <a:rPr lang="en-US" noProof="0" dirty="0" smtClean="0"/>
              <a:t>Fourth level</a:t>
            </a:r>
          </a:p>
          <a:p>
            <a:pPr lvl="4"/>
            <a:r>
              <a:rPr lang="en-US" noProof="0" dirty="0" smtClean="0"/>
              <a:t>Fifth level</a:t>
            </a:r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5" hasCustomPrompt="1"/>
          </p:nvPr>
        </p:nvSpPr>
        <p:spPr>
          <a:xfrm>
            <a:off x="6084210" y="1276350"/>
            <a:ext cx="2736380" cy="3455988"/>
          </a:xfrm>
        </p:spPr>
        <p:txBody>
          <a:bodyPr/>
          <a:lstStyle/>
          <a:p>
            <a:pPr lvl="0"/>
            <a:r>
              <a:rPr lang="en-US" noProof="0" dirty="0" smtClean="0"/>
              <a:t>Click to add text</a:t>
            </a:r>
          </a:p>
          <a:p>
            <a:pPr lvl="1"/>
            <a:r>
              <a:rPr lang="en-US" noProof="0" dirty="0" smtClean="0"/>
              <a:t>Second level</a:t>
            </a:r>
          </a:p>
          <a:p>
            <a:pPr lvl="2"/>
            <a:r>
              <a:rPr lang="en-US" noProof="0" dirty="0" smtClean="0"/>
              <a:t>Third level</a:t>
            </a:r>
          </a:p>
          <a:p>
            <a:pPr lvl="3"/>
            <a:r>
              <a:rPr lang="en-US" noProof="0" dirty="0" smtClean="0"/>
              <a:t>Fourth level</a:t>
            </a:r>
          </a:p>
          <a:p>
            <a:pPr lvl="4"/>
            <a:r>
              <a:rPr lang="en-US" noProof="0" dirty="0" smtClean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57321629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Object 4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1136376537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9" name="think-cell Slide" r:id="rId4" imgW="353" imgH="353" progId="TCLayout.ActiveDocument.1">
                  <p:embed/>
                </p:oleObj>
              </mc:Choice>
              <mc:Fallback>
                <p:oleObj name="think-cell Slide" r:id="rId4" imgW="353" imgH="353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Content Placeholder 3"/>
          <p:cNvSpPr>
            <a:spLocks noGrp="1"/>
          </p:cNvSpPr>
          <p:nvPr>
            <p:ph sz="quarter" idx="16" hasCustomPrompt="1"/>
          </p:nvPr>
        </p:nvSpPr>
        <p:spPr>
          <a:xfrm>
            <a:off x="323411" y="1275570"/>
            <a:ext cx="2016280" cy="3456768"/>
          </a:xfrm>
        </p:spPr>
        <p:txBody>
          <a:bodyPr/>
          <a:lstStyle/>
          <a:p>
            <a:pPr lvl="0"/>
            <a:r>
              <a:rPr lang="en-US" noProof="0" dirty="0" smtClean="0"/>
              <a:t>Click to add text</a:t>
            </a:r>
          </a:p>
          <a:p>
            <a:pPr lvl="1"/>
            <a:r>
              <a:rPr lang="en-US" noProof="0" dirty="0" smtClean="0"/>
              <a:t>Second level</a:t>
            </a:r>
          </a:p>
          <a:p>
            <a:pPr lvl="2"/>
            <a:r>
              <a:rPr lang="en-US" noProof="0" dirty="0" smtClean="0"/>
              <a:t>Third level</a:t>
            </a:r>
          </a:p>
          <a:p>
            <a:pPr lvl="3"/>
            <a:r>
              <a:rPr lang="en-US" noProof="0" dirty="0" smtClean="0"/>
              <a:t>Fourth level</a:t>
            </a:r>
          </a:p>
          <a:p>
            <a:pPr lvl="4"/>
            <a:r>
              <a:rPr lang="en-US" noProof="0" dirty="0" smtClean="0"/>
              <a:t>Fifth level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7" hasCustomPrompt="1"/>
          </p:nvPr>
        </p:nvSpPr>
        <p:spPr>
          <a:xfrm>
            <a:off x="2483711" y="1275570"/>
            <a:ext cx="2016279" cy="3455988"/>
          </a:xfrm>
        </p:spPr>
        <p:txBody>
          <a:bodyPr/>
          <a:lstStyle/>
          <a:p>
            <a:pPr lvl="0"/>
            <a:r>
              <a:rPr lang="en-US" noProof="0" dirty="0" smtClean="0"/>
              <a:t>Click to add text</a:t>
            </a:r>
          </a:p>
          <a:p>
            <a:pPr lvl="1"/>
            <a:r>
              <a:rPr lang="en-US" noProof="0" dirty="0" smtClean="0"/>
              <a:t>Second level</a:t>
            </a:r>
          </a:p>
          <a:p>
            <a:pPr lvl="2"/>
            <a:r>
              <a:rPr lang="en-US" noProof="0" dirty="0" smtClean="0"/>
              <a:t>Third level</a:t>
            </a:r>
          </a:p>
          <a:p>
            <a:pPr lvl="3"/>
            <a:r>
              <a:rPr lang="en-US" noProof="0" dirty="0" smtClean="0"/>
              <a:t>Fourth level</a:t>
            </a:r>
          </a:p>
          <a:p>
            <a:pPr lvl="4"/>
            <a:r>
              <a:rPr lang="en-US" noProof="0" dirty="0" smtClean="0"/>
              <a:t>Fifth level</a:t>
            </a:r>
          </a:p>
        </p:txBody>
      </p:sp>
      <p:sp>
        <p:nvSpPr>
          <p:cNvPr id="13" name="Content Placeholder 3"/>
          <p:cNvSpPr>
            <a:spLocks noGrp="1"/>
          </p:cNvSpPr>
          <p:nvPr>
            <p:ph sz="quarter" idx="18" hasCustomPrompt="1"/>
          </p:nvPr>
        </p:nvSpPr>
        <p:spPr>
          <a:xfrm>
            <a:off x="4644010" y="1275570"/>
            <a:ext cx="2016280" cy="3455208"/>
          </a:xfrm>
        </p:spPr>
        <p:txBody>
          <a:bodyPr/>
          <a:lstStyle/>
          <a:p>
            <a:pPr lvl="0"/>
            <a:r>
              <a:rPr lang="en-US" noProof="0" dirty="0" smtClean="0"/>
              <a:t>Click to add text</a:t>
            </a:r>
          </a:p>
          <a:p>
            <a:pPr lvl="1"/>
            <a:r>
              <a:rPr lang="en-US" noProof="0" dirty="0" smtClean="0"/>
              <a:t>Second level</a:t>
            </a:r>
          </a:p>
          <a:p>
            <a:pPr lvl="2"/>
            <a:r>
              <a:rPr lang="en-US" noProof="0" dirty="0" smtClean="0"/>
              <a:t>Third level</a:t>
            </a:r>
          </a:p>
          <a:p>
            <a:pPr lvl="3"/>
            <a:r>
              <a:rPr lang="en-US" noProof="0" dirty="0" smtClean="0"/>
              <a:t>Fourth level</a:t>
            </a:r>
          </a:p>
          <a:p>
            <a:pPr lvl="4"/>
            <a:r>
              <a:rPr lang="en-US" noProof="0" dirty="0" smtClean="0"/>
              <a:t>Fifth level</a:t>
            </a:r>
          </a:p>
        </p:txBody>
      </p:sp>
      <p:sp>
        <p:nvSpPr>
          <p:cNvPr id="14" name="Content Placeholder 3"/>
          <p:cNvSpPr>
            <a:spLocks noGrp="1"/>
          </p:cNvSpPr>
          <p:nvPr>
            <p:ph sz="quarter" idx="19" hasCustomPrompt="1"/>
          </p:nvPr>
        </p:nvSpPr>
        <p:spPr>
          <a:xfrm>
            <a:off x="6804310" y="1275570"/>
            <a:ext cx="2016280" cy="3454428"/>
          </a:xfrm>
        </p:spPr>
        <p:txBody>
          <a:bodyPr/>
          <a:lstStyle/>
          <a:p>
            <a:pPr lvl="0"/>
            <a:r>
              <a:rPr lang="en-US" noProof="0" dirty="0" smtClean="0"/>
              <a:t>Click to add text</a:t>
            </a:r>
          </a:p>
          <a:p>
            <a:pPr lvl="1"/>
            <a:r>
              <a:rPr lang="en-US" noProof="0" dirty="0" smtClean="0"/>
              <a:t>Second level</a:t>
            </a:r>
          </a:p>
          <a:p>
            <a:pPr lvl="2"/>
            <a:r>
              <a:rPr lang="en-US" noProof="0" dirty="0" smtClean="0"/>
              <a:t>Third level</a:t>
            </a:r>
          </a:p>
          <a:p>
            <a:pPr lvl="3"/>
            <a:r>
              <a:rPr lang="en-US" noProof="0" dirty="0" smtClean="0"/>
              <a:t>Fourth level</a:t>
            </a:r>
          </a:p>
          <a:p>
            <a:pPr lvl="4"/>
            <a:r>
              <a:rPr lang="en-US" noProof="0" dirty="0" smtClean="0"/>
              <a:t>Fifth level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 bwMode="gray"/>
        <p:txBody>
          <a:bodyPr/>
          <a:lstStyle/>
          <a:p>
            <a:r>
              <a:rPr lang="en-US" smtClean="0"/>
              <a:t>Click to add headline</a:t>
            </a:r>
            <a:endParaRPr lang="en-US" dirty="0"/>
          </a:p>
        </p:txBody>
      </p:sp>
      <p:sp>
        <p:nvSpPr>
          <p:cNvPr id="7" name="Textplatzhalter 2"/>
          <p:cNvSpPr>
            <a:spLocks noGrp="1"/>
          </p:cNvSpPr>
          <p:nvPr>
            <p:ph type="body" sz="quarter" idx="11" hasCustomPrompt="1"/>
          </p:nvPr>
        </p:nvSpPr>
        <p:spPr bwMode="gray">
          <a:xfrm>
            <a:off x="323410" y="915566"/>
            <a:ext cx="8496740" cy="288255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None/>
              <a:defRPr lang="en-GB" sz="1800" kern="1200" noProof="0" smtClean="0">
                <a:solidFill>
                  <a:schemeClr val="tx2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0" indent="0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None/>
              <a:defRPr lang="en-GB" sz="1800" kern="1200" noProof="0" smtClean="0">
                <a:solidFill>
                  <a:schemeClr val="tx2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0" indent="0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None/>
              <a:defRPr lang="en-GB" sz="1800" kern="1200" noProof="0" smtClean="0">
                <a:solidFill>
                  <a:schemeClr val="tx2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0" indent="0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None/>
              <a:defRPr lang="en-GB" sz="1800" kern="1200" noProof="0" smtClean="0">
                <a:solidFill>
                  <a:schemeClr val="tx2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0" indent="0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None/>
              <a:defRPr lang="en-GB" sz="1800" kern="1200" noProof="0" smtClean="0">
                <a:solidFill>
                  <a:schemeClr val="tx2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0" indent="0">
              <a:lnSpc>
                <a:spcPct val="100000"/>
              </a:lnSpc>
              <a:spcBef>
                <a:spcPts val="600"/>
              </a:spcBef>
              <a:buNone/>
              <a:defRPr lang="en-GB" sz="1800" kern="1200" noProof="0" smtClean="0">
                <a:solidFill>
                  <a:schemeClr val="tx2"/>
                </a:solidFill>
                <a:latin typeface="Arial" pitchFamily="34" charset="0"/>
                <a:ea typeface="+mn-ea"/>
                <a:cs typeface="Arial" pitchFamily="34" charset="0"/>
              </a:defRPr>
            </a:lvl6pPr>
            <a:lvl7pPr marL="0" indent="0">
              <a:lnSpc>
                <a:spcPct val="100000"/>
              </a:lnSpc>
              <a:spcBef>
                <a:spcPts val="600"/>
              </a:spcBef>
              <a:buNone/>
              <a:defRPr lang="en-GB" sz="1800" kern="1200" noProof="0" smtClean="0">
                <a:solidFill>
                  <a:schemeClr val="tx2"/>
                </a:solidFill>
                <a:latin typeface="Arial" pitchFamily="34" charset="0"/>
                <a:ea typeface="+mn-ea"/>
                <a:cs typeface="Arial" pitchFamily="34" charset="0"/>
              </a:defRPr>
            </a:lvl7pPr>
            <a:lvl8pPr marL="0" indent="0">
              <a:lnSpc>
                <a:spcPct val="100000"/>
              </a:lnSpc>
              <a:spcBef>
                <a:spcPts val="600"/>
              </a:spcBef>
              <a:buNone/>
              <a:defRPr lang="en-GB" sz="1800" kern="1200" noProof="0" smtClean="0">
                <a:solidFill>
                  <a:schemeClr val="tx2"/>
                </a:solidFill>
                <a:latin typeface="Arial" pitchFamily="34" charset="0"/>
                <a:ea typeface="+mn-ea"/>
                <a:cs typeface="Arial" pitchFamily="34" charset="0"/>
              </a:defRPr>
            </a:lvl8pPr>
            <a:lvl9pPr marL="0" indent="0">
              <a:lnSpc>
                <a:spcPct val="100000"/>
              </a:lnSpc>
              <a:spcBef>
                <a:spcPts val="600"/>
              </a:spcBef>
              <a:buNone/>
              <a:defRPr lang="de-DE" sz="1800" kern="1200" noProof="0" smtClean="0">
                <a:solidFill>
                  <a:schemeClr val="tx2"/>
                </a:solidFill>
                <a:latin typeface="Arial" pitchFamily="34" charset="0"/>
                <a:ea typeface="+mn-ea"/>
                <a:cs typeface="Arial" pitchFamily="34" charset="0"/>
              </a:defRPr>
            </a:lvl9pPr>
          </a:lstStyle>
          <a:p>
            <a:pPr lvl="0"/>
            <a:r>
              <a:rPr lang="en-US" dirty="0" smtClean="0"/>
              <a:t>Click to add </a:t>
            </a:r>
            <a:r>
              <a:rPr lang="en-US" dirty="0" err="1" smtClean="0"/>
              <a:t>subheadline</a:t>
            </a:r>
            <a:endParaRPr lang="en-US" dirty="0" smtClean="0"/>
          </a:p>
        </p:txBody>
      </p:sp>
      <p:sp>
        <p:nvSpPr>
          <p:cNvPr id="8" name="Textplatzhalter 3"/>
          <p:cNvSpPr>
            <a:spLocks noGrp="1"/>
          </p:cNvSpPr>
          <p:nvPr>
            <p:ph type="body" sz="quarter" idx="12" hasCustomPrompt="1"/>
          </p:nvPr>
        </p:nvSpPr>
        <p:spPr bwMode="gray">
          <a:xfrm>
            <a:off x="323528" y="4803552"/>
            <a:ext cx="8496300" cy="144462"/>
          </a:xfrm>
        </p:spPr>
        <p:txBody>
          <a:bodyPr tIns="0" bIns="36000" anchor="b" anchorCtr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lang="de-DE" sz="800" kern="1200" baseline="0" noProof="0" smtClean="0">
                <a:solidFill>
                  <a:schemeClr val="bg2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0" indent="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lang="de-DE" sz="800" kern="1200" baseline="0" noProof="0" smtClean="0">
                <a:solidFill>
                  <a:schemeClr val="bg2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0" indent="0">
              <a:lnSpc>
                <a:spcPct val="100000"/>
              </a:lnSpc>
              <a:spcBef>
                <a:spcPts val="0"/>
              </a:spcBef>
              <a:buNone/>
              <a:defRPr lang="de-DE" sz="800" kern="1200" baseline="0" noProof="0" smtClean="0">
                <a:solidFill>
                  <a:schemeClr val="bg2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0" indent="0">
              <a:lnSpc>
                <a:spcPct val="100000"/>
              </a:lnSpc>
              <a:spcBef>
                <a:spcPts val="0"/>
              </a:spcBef>
              <a:buNone/>
              <a:defRPr lang="de-DE" sz="800" kern="1200" baseline="0" noProof="0" smtClean="0">
                <a:solidFill>
                  <a:schemeClr val="bg2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0" indent="0">
              <a:lnSpc>
                <a:spcPct val="100000"/>
              </a:lnSpc>
              <a:spcBef>
                <a:spcPts val="0"/>
              </a:spcBef>
              <a:buNone/>
              <a:defRPr lang="de-DE" sz="800" kern="1200" baseline="0" noProof="0" smtClean="0">
                <a:solidFill>
                  <a:schemeClr val="bg2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0" indent="0">
              <a:lnSpc>
                <a:spcPct val="100000"/>
              </a:lnSpc>
              <a:spcBef>
                <a:spcPts val="0"/>
              </a:spcBef>
              <a:buNone/>
              <a:defRPr lang="de-DE" sz="800" kern="1200" baseline="0" noProof="0" smtClean="0">
                <a:solidFill>
                  <a:schemeClr val="bg2"/>
                </a:solidFill>
                <a:latin typeface="Arial" pitchFamily="34" charset="0"/>
                <a:ea typeface="+mn-ea"/>
                <a:cs typeface="Arial" pitchFamily="34" charset="0"/>
              </a:defRPr>
            </a:lvl6pPr>
            <a:lvl7pPr marL="0" indent="0">
              <a:lnSpc>
                <a:spcPct val="100000"/>
              </a:lnSpc>
              <a:spcBef>
                <a:spcPts val="0"/>
              </a:spcBef>
              <a:buNone/>
              <a:defRPr lang="de-DE" sz="800" kern="1200" baseline="0" noProof="0" dirty="0" smtClean="0">
                <a:solidFill>
                  <a:schemeClr val="bg2"/>
                </a:solidFill>
                <a:latin typeface="Arial" pitchFamily="34" charset="0"/>
                <a:ea typeface="+mn-ea"/>
                <a:cs typeface="Arial" pitchFamily="34" charset="0"/>
              </a:defRPr>
            </a:lvl7pPr>
            <a:lvl8pPr marL="0" indent="0">
              <a:lnSpc>
                <a:spcPct val="100000"/>
              </a:lnSpc>
              <a:spcBef>
                <a:spcPts val="0"/>
              </a:spcBef>
              <a:buNone/>
              <a:defRPr lang="de-DE" sz="800" kern="1200" baseline="0" noProof="0" smtClean="0">
                <a:solidFill>
                  <a:schemeClr val="bg2"/>
                </a:solidFill>
                <a:latin typeface="Arial" pitchFamily="34" charset="0"/>
                <a:ea typeface="+mn-ea"/>
                <a:cs typeface="Arial" pitchFamily="34" charset="0"/>
              </a:defRPr>
            </a:lvl8pPr>
            <a:lvl9pPr marL="0" indent="0">
              <a:lnSpc>
                <a:spcPct val="100000"/>
              </a:lnSpc>
              <a:spcBef>
                <a:spcPts val="0"/>
              </a:spcBef>
              <a:buNone/>
              <a:defRPr lang="de-DE" sz="800" kern="1200" baseline="0" noProof="0" smtClean="0">
                <a:solidFill>
                  <a:schemeClr val="bg2"/>
                </a:solidFill>
                <a:latin typeface="Arial" pitchFamily="34" charset="0"/>
                <a:ea typeface="+mn-ea"/>
                <a:cs typeface="Arial" pitchFamily="34" charset="0"/>
              </a:defRPr>
            </a:lvl9pPr>
          </a:lstStyle>
          <a:p>
            <a:pPr lvl="0"/>
            <a:r>
              <a:rPr lang="en-US" smtClean="0"/>
              <a:t>Click to add source information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3212798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ontents (2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 bwMode="gray"/>
        <p:txBody>
          <a:bodyPr/>
          <a:lstStyle/>
          <a:p>
            <a:r>
              <a:rPr lang="en-US" smtClean="0"/>
              <a:t>Click to add headline</a:t>
            </a:r>
            <a:endParaRPr lang="en-US" dirty="0"/>
          </a:p>
        </p:txBody>
      </p:sp>
      <p:sp>
        <p:nvSpPr>
          <p:cNvPr id="7" name="Textplatzhalter 2"/>
          <p:cNvSpPr>
            <a:spLocks noGrp="1"/>
          </p:cNvSpPr>
          <p:nvPr>
            <p:ph type="body" sz="quarter" idx="11" hasCustomPrompt="1"/>
          </p:nvPr>
        </p:nvSpPr>
        <p:spPr bwMode="gray">
          <a:xfrm>
            <a:off x="323410" y="915566"/>
            <a:ext cx="8496740" cy="288255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None/>
              <a:defRPr lang="en-GB" sz="1800" kern="1200" noProof="0" smtClean="0">
                <a:solidFill>
                  <a:schemeClr val="tx2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0" indent="0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None/>
              <a:defRPr lang="en-GB" sz="1800" kern="1200" noProof="0" smtClean="0">
                <a:solidFill>
                  <a:schemeClr val="tx2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0" indent="0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None/>
              <a:defRPr lang="en-GB" sz="1800" kern="1200" noProof="0" smtClean="0">
                <a:solidFill>
                  <a:schemeClr val="tx2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0" indent="0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None/>
              <a:defRPr lang="en-GB" sz="1800" kern="1200" noProof="0" smtClean="0">
                <a:solidFill>
                  <a:schemeClr val="tx2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0" indent="0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None/>
              <a:defRPr lang="en-GB" sz="1800" kern="1200" noProof="0" smtClean="0">
                <a:solidFill>
                  <a:schemeClr val="tx2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0" indent="0">
              <a:lnSpc>
                <a:spcPct val="100000"/>
              </a:lnSpc>
              <a:spcBef>
                <a:spcPts val="600"/>
              </a:spcBef>
              <a:buNone/>
              <a:defRPr lang="en-GB" sz="1800" kern="1200" noProof="0" smtClean="0">
                <a:solidFill>
                  <a:schemeClr val="tx2"/>
                </a:solidFill>
                <a:latin typeface="Arial" pitchFamily="34" charset="0"/>
                <a:ea typeface="+mn-ea"/>
                <a:cs typeface="Arial" pitchFamily="34" charset="0"/>
              </a:defRPr>
            </a:lvl6pPr>
            <a:lvl7pPr marL="0" indent="0">
              <a:lnSpc>
                <a:spcPct val="100000"/>
              </a:lnSpc>
              <a:spcBef>
                <a:spcPts val="600"/>
              </a:spcBef>
              <a:buNone/>
              <a:defRPr lang="en-GB" sz="1800" kern="1200" noProof="0" smtClean="0">
                <a:solidFill>
                  <a:schemeClr val="tx2"/>
                </a:solidFill>
                <a:latin typeface="Arial" pitchFamily="34" charset="0"/>
                <a:ea typeface="+mn-ea"/>
                <a:cs typeface="Arial" pitchFamily="34" charset="0"/>
              </a:defRPr>
            </a:lvl7pPr>
            <a:lvl8pPr marL="0" indent="0">
              <a:lnSpc>
                <a:spcPct val="100000"/>
              </a:lnSpc>
              <a:spcBef>
                <a:spcPts val="600"/>
              </a:spcBef>
              <a:buNone/>
              <a:defRPr lang="en-GB" sz="1800" kern="1200" noProof="0" smtClean="0">
                <a:solidFill>
                  <a:schemeClr val="tx2"/>
                </a:solidFill>
                <a:latin typeface="Arial" pitchFamily="34" charset="0"/>
                <a:ea typeface="+mn-ea"/>
                <a:cs typeface="Arial" pitchFamily="34" charset="0"/>
              </a:defRPr>
            </a:lvl8pPr>
            <a:lvl9pPr marL="0" indent="0">
              <a:lnSpc>
                <a:spcPct val="100000"/>
              </a:lnSpc>
              <a:spcBef>
                <a:spcPts val="600"/>
              </a:spcBef>
              <a:buNone/>
              <a:defRPr lang="de-DE" sz="1800" kern="1200" noProof="0" smtClean="0">
                <a:solidFill>
                  <a:schemeClr val="tx2"/>
                </a:solidFill>
                <a:latin typeface="Arial" pitchFamily="34" charset="0"/>
                <a:ea typeface="+mn-ea"/>
                <a:cs typeface="Arial" pitchFamily="34" charset="0"/>
              </a:defRPr>
            </a:lvl9pPr>
          </a:lstStyle>
          <a:p>
            <a:pPr lvl="0"/>
            <a:r>
              <a:rPr lang="en-US" dirty="0" smtClean="0"/>
              <a:t>Click to add </a:t>
            </a:r>
            <a:r>
              <a:rPr lang="en-US" dirty="0" err="1" smtClean="0"/>
              <a:t>subheadline</a:t>
            </a:r>
            <a:endParaRPr lang="en-US" dirty="0" smtClean="0"/>
          </a:p>
        </p:txBody>
      </p:sp>
      <p:sp>
        <p:nvSpPr>
          <p:cNvPr id="8" name="Textplatzhalter 3"/>
          <p:cNvSpPr>
            <a:spLocks noGrp="1"/>
          </p:cNvSpPr>
          <p:nvPr>
            <p:ph type="body" sz="quarter" idx="12" hasCustomPrompt="1"/>
          </p:nvPr>
        </p:nvSpPr>
        <p:spPr bwMode="gray">
          <a:xfrm>
            <a:off x="323528" y="4803552"/>
            <a:ext cx="8496300" cy="144462"/>
          </a:xfrm>
        </p:spPr>
        <p:txBody>
          <a:bodyPr tIns="0" bIns="36000" anchor="b" anchorCtr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lang="de-DE" sz="800" kern="1200" baseline="0" noProof="0" smtClean="0">
                <a:solidFill>
                  <a:schemeClr val="bg2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0" indent="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lang="de-DE" sz="800" kern="1200" baseline="0" noProof="0" smtClean="0">
                <a:solidFill>
                  <a:schemeClr val="bg2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0" indent="0">
              <a:lnSpc>
                <a:spcPct val="100000"/>
              </a:lnSpc>
              <a:spcBef>
                <a:spcPts val="0"/>
              </a:spcBef>
              <a:buNone/>
              <a:defRPr lang="de-DE" sz="800" kern="1200" baseline="0" noProof="0" smtClean="0">
                <a:solidFill>
                  <a:schemeClr val="bg2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0" indent="0">
              <a:lnSpc>
                <a:spcPct val="100000"/>
              </a:lnSpc>
              <a:spcBef>
                <a:spcPts val="0"/>
              </a:spcBef>
              <a:buNone/>
              <a:defRPr lang="de-DE" sz="800" kern="1200" baseline="0" noProof="0" smtClean="0">
                <a:solidFill>
                  <a:schemeClr val="bg2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0" indent="0">
              <a:lnSpc>
                <a:spcPct val="100000"/>
              </a:lnSpc>
              <a:spcBef>
                <a:spcPts val="0"/>
              </a:spcBef>
              <a:buNone/>
              <a:defRPr lang="de-DE" sz="800" kern="1200" baseline="0" noProof="0" smtClean="0">
                <a:solidFill>
                  <a:schemeClr val="bg2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0" indent="0">
              <a:lnSpc>
                <a:spcPct val="100000"/>
              </a:lnSpc>
              <a:spcBef>
                <a:spcPts val="0"/>
              </a:spcBef>
              <a:buNone/>
              <a:defRPr lang="de-DE" sz="800" kern="1200" baseline="0" noProof="0" smtClean="0">
                <a:solidFill>
                  <a:schemeClr val="bg2"/>
                </a:solidFill>
                <a:latin typeface="Arial" pitchFamily="34" charset="0"/>
                <a:ea typeface="+mn-ea"/>
                <a:cs typeface="Arial" pitchFamily="34" charset="0"/>
              </a:defRPr>
            </a:lvl6pPr>
            <a:lvl7pPr marL="0" indent="0">
              <a:lnSpc>
                <a:spcPct val="100000"/>
              </a:lnSpc>
              <a:spcBef>
                <a:spcPts val="0"/>
              </a:spcBef>
              <a:buNone/>
              <a:defRPr lang="de-DE" sz="800" kern="1200" baseline="0" noProof="0" dirty="0" smtClean="0">
                <a:solidFill>
                  <a:schemeClr val="bg2"/>
                </a:solidFill>
                <a:latin typeface="Arial" pitchFamily="34" charset="0"/>
                <a:ea typeface="+mn-ea"/>
                <a:cs typeface="Arial" pitchFamily="34" charset="0"/>
              </a:defRPr>
            </a:lvl7pPr>
            <a:lvl8pPr marL="0" indent="0">
              <a:lnSpc>
                <a:spcPct val="100000"/>
              </a:lnSpc>
              <a:spcBef>
                <a:spcPts val="0"/>
              </a:spcBef>
              <a:buNone/>
              <a:defRPr lang="de-DE" sz="800" kern="1200" baseline="0" noProof="0" smtClean="0">
                <a:solidFill>
                  <a:schemeClr val="bg2"/>
                </a:solidFill>
                <a:latin typeface="Arial" pitchFamily="34" charset="0"/>
                <a:ea typeface="+mn-ea"/>
                <a:cs typeface="Arial" pitchFamily="34" charset="0"/>
              </a:defRPr>
            </a:lvl8pPr>
            <a:lvl9pPr marL="0" indent="0">
              <a:lnSpc>
                <a:spcPct val="100000"/>
              </a:lnSpc>
              <a:spcBef>
                <a:spcPts val="0"/>
              </a:spcBef>
              <a:buNone/>
              <a:defRPr lang="de-DE" sz="800" kern="1200" baseline="0" noProof="0" smtClean="0">
                <a:solidFill>
                  <a:schemeClr val="bg2"/>
                </a:solidFill>
                <a:latin typeface="Arial" pitchFamily="34" charset="0"/>
                <a:ea typeface="+mn-ea"/>
                <a:cs typeface="Arial" pitchFamily="34" charset="0"/>
              </a:defRPr>
            </a:lvl9pPr>
          </a:lstStyle>
          <a:p>
            <a:pPr lvl="0"/>
            <a:r>
              <a:rPr lang="en-US" smtClean="0"/>
              <a:t>Click to add source information</a:t>
            </a:r>
            <a:endParaRPr lang="en-US" dirty="0" smtClean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 hasCustomPrompt="1"/>
          </p:nvPr>
        </p:nvSpPr>
        <p:spPr>
          <a:xfrm>
            <a:off x="323411" y="1275570"/>
            <a:ext cx="4176580" cy="1656230"/>
          </a:xfrm>
        </p:spPr>
        <p:txBody>
          <a:bodyPr/>
          <a:lstStyle/>
          <a:p>
            <a:pPr lvl="0"/>
            <a:r>
              <a:rPr lang="en-US" noProof="0" dirty="0" smtClean="0"/>
              <a:t>Click to add text</a:t>
            </a:r>
          </a:p>
          <a:p>
            <a:pPr lvl="1"/>
            <a:r>
              <a:rPr lang="en-US" noProof="0" dirty="0" smtClean="0"/>
              <a:t>Second level</a:t>
            </a:r>
          </a:p>
          <a:p>
            <a:pPr lvl="2"/>
            <a:r>
              <a:rPr lang="en-US" noProof="0" dirty="0" smtClean="0"/>
              <a:t>Third level</a:t>
            </a:r>
          </a:p>
          <a:p>
            <a:pPr lvl="3"/>
            <a:r>
              <a:rPr lang="en-US" noProof="0" dirty="0" smtClean="0"/>
              <a:t>Fourth level</a:t>
            </a:r>
          </a:p>
          <a:p>
            <a:pPr lvl="4"/>
            <a:r>
              <a:rPr lang="en-US" noProof="0" dirty="0" smtClean="0"/>
              <a:t>Fifth level</a:t>
            </a:r>
          </a:p>
        </p:txBody>
      </p:sp>
      <p:sp>
        <p:nvSpPr>
          <p:cNvPr id="11" name="Content Placeholder 3"/>
          <p:cNvSpPr>
            <a:spLocks noGrp="1"/>
          </p:cNvSpPr>
          <p:nvPr>
            <p:ph sz="quarter" idx="14" hasCustomPrompt="1"/>
          </p:nvPr>
        </p:nvSpPr>
        <p:spPr>
          <a:xfrm>
            <a:off x="4644010" y="1275570"/>
            <a:ext cx="4176580" cy="1656230"/>
          </a:xfrm>
        </p:spPr>
        <p:txBody>
          <a:bodyPr/>
          <a:lstStyle/>
          <a:p>
            <a:pPr lvl="0"/>
            <a:r>
              <a:rPr lang="en-US" noProof="0" dirty="0" smtClean="0"/>
              <a:t>Click to add text</a:t>
            </a:r>
          </a:p>
          <a:p>
            <a:pPr lvl="1"/>
            <a:r>
              <a:rPr lang="en-US" noProof="0" dirty="0" smtClean="0"/>
              <a:t>Second level</a:t>
            </a:r>
          </a:p>
          <a:p>
            <a:pPr lvl="2"/>
            <a:r>
              <a:rPr lang="en-US" noProof="0" dirty="0" smtClean="0"/>
              <a:t>Third level</a:t>
            </a:r>
          </a:p>
          <a:p>
            <a:pPr lvl="3"/>
            <a:r>
              <a:rPr lang="en-US" noProof="0" dirty="0" smtClean="0"/>
              <a:t>Fourth level</a:t>
            </a:r>
          </a:p>
          <a:p>
            <a:pPr lvl="4"/>
            <a:r>
              <a:rPr lang="en-US" noProof="0" dirty="0" smtClean="0"/>
              <a:t>Fifth level</a:t>
            </a:r>
          </a:p>
        </p:txBody>
      </p:sp>
      <p:sp>
        <p:nvSpPr>
          <p:cNvPr id="13" name="Content Placeholder 3"/>
          <p:cNvSpPr>
            <a:spLocks noGrp="1"/>
          </p:cNvSpPr>
          <p:nvPr>
            <p:ph sz="quarter" idx="15" hasCustomPrompt="1"/>
          </p:nvPr>
        </p:nvSpPr>
        <p:spPr>
          <a:xfrm>
            <a:off x="323411" y="3075820"/>
            <a:ext cx="4176580" cy="1656230"/>
          </a:xfrm>
        </p:spPr>
        <p:txBody>
          <a:bodyPr/>
          <a:lstStyle/>
          <a:p>
            <a:pPr lvl="0"/>
            <a:r>
              <a:rPr lang="en-US" noProof="0" dirty="0" smtClean="0"/>
              <a:t>Click to add text</a:t>
            </a:r>
          </a:p>
          <a:p>
            <a:pPr lvl="1"/>
            <a:r>
              <a:rPr lang="en-US" noProof="0" dirty="0" smtClean="0"/>
              <a:t>Second level</a:t>
            </a:r>
          </a:p>
          <a:p>
            <a:pPr lvl="2"/>
            <a:r>
              <a:rPr lang="en-US" noProof="0" dirty="0" smtClean="0"/>
              <a:t>Third level</a:t>
            </a:r>
          </a:p>
          <a:p>
            <a:pPr lvl="3"/>
            <a:r>
              <a:rPr lang="en-US" noProof="0" dirty="0" smtClean="0"/>
              <a:t>Fourth level</a:t>
            </a:r>
          </a:p>
          <a:p>
            <a:pPr lvl="4"/>
            <a:r>
              <a:rPr lang="en-US" noProof="0" dirty="0" smtClean="0"/>
              <a:t>Fifth level</a:t>
            </a:r>
          </a:p>
        </p:txBody>
      </p:sp>
      <p:sp>
        <p:nvSpPr>
          <p:cNvPr id="15" name="Content Placeholder 3"/>
          <p:cNvSpPr>
            <a:spLocks noGrp="1"/>
          </p:cNvSpPr>
          <p:nvPr>
            <p:ph sz="quarter" idx="16" hasCustomPrompt="1"/>
          </p:nvPr>
        </p:nvSpPr>
        <p:spPr>
          <a:xfrm>
            <a:off x="4644010" y="3075820"/>
            <a:ext cx="4176580" cy="1656230"/>
          </a:xfrm>
        </p:spPr>
        <p:txBody>
          <a:bodyPr/>
          <a:lstStyle/>
          <a:p>
            <a:pPr lvl="0"/>
            <a:r>
              <a:rPr lang="en-US" noProof="0" dirty="0" smtClean="0"/>
              <a:t>Click to add text</a:t>
            </a:r>
          </a:p>
          <a:p>
            <a:pPr lvl="1"/>
            <a:r>
              <a:rPr lang="en-US" noProof="0" dirty="0" smtClean="0"/>
              <a:t>Second level</a:t>
            </a:r>
          </a:p>
          <a:p>
            <a:pPr lvl="2"/>
            <a:r>
              <a:rPr lang="en-US" noProof="0" dirty="0" smtClean="0"/>
              <a:t>Third level</a:t>
            </a:r>
          </a:p>
          <a:p>
            <a:pPr lvl="3"/>
            <a:r>
              <a:rPr lang="en-US" noProof="0" dirty="0" smtClean="0"/>
              <a:t>Fourth level</a:t>
            </a:r>
          </a:p>
          <a:p>
            <a:pPr lvl="4"/>
            <a:r>
              <a:rPr lang="en-US" noProof="0" dirty="0" smtClean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28594367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p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 bwMode="gray"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indent="0" algn="ctr">
              <a:spcBef>
                <a:spcPts val="300"/>
              </a:spcBef>
              <a:buFont typeface="Courier New" pitchFamily="49" charset="0"/>
              <a:buNone/>
            </a:pPr>
            <a:endParaRPr lang="en-US" sz="16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0044408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ure Whit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Rechteck 61"/>
          <p:cNvSpPr/>
          <p:nvPr userDrawn="1"/>
        </p:nvSpPr>
        <p:spPr bwMode="gray"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indent="0" algn="ctr">
              <a:buFont typeface="Courier New" pitchFamily="49" charset="0"/>
              <a:buNone/>
            </a:pPr>
            <a:endParaRPr lang="en-US" sz="1600" dirty="0" smtClean="0">
              <a:solidFill>
                <a:schemeClr val="tx1"/>
              </a:solidFill>
              <a:latin typeface="Arial" pitchFamily="34" charset="0"/>
            </a:endParaRP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 bwMode="gray">
          <a:xfrm>
            <a:off x="323850" y="915989"/>
            <a:ext cx="8496299" cy="2014226"/>
          </a:xfrm>
        </p:spPr>
        <p:txBody>
          <a:bodyPr vert="horz" lIns="0" tIns="18000" rIns="0" bIns="0" rtlCol="0" anchor="b" anchorCtr="0">
            <a:noAutofit/>
          </a:bodyPr>
          <a:lstStyle>
            <a:lvl1pPr>
              <a:defRPr lang="de-DE" sz="3600" cap="none" baseline="0">
                <a:solidFill>
                  <a:schemeClr val="tx2"/>
                </a:solidFill>
                <a:latin typeface="Arial" pitchFamily="34" charset="0"/>
                <a:ea typeface="+mn-ea"/>
                <a:cs typeface="+mn-cs"/>
              </a:defRPr>
            </a:lvl1pPr>
          </a:lstStyle>
          <a:p>
            <a:pPr lvl="0"/>
            <a:r>
              <a:rPr lang="en-US" dirty="0" smtClean="0"/>
              <a:t>Click to add text</a:t>
            </a:r>
          </a:p>
        </p:txBody>
      </p:sp>
    </p:spTree>
    <p:extLst>
      <p:ext uri="{BB962C8B-B14F-4D97-AF65-F5344CB8AC3E}">
        <p14:creationId xmlns:p14="http://schemas.microsoft.com/office/powerpoint/2010/main" val="316991965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ure Black and text">
    <p:bg bwMode="gray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hteck 2"/>
          <p:cNvSpPr/>
          <p:nvPr userDrawn="1"/>
        </p:nvSpPr>
        <p:spPr bwMode="gray">
          <a:xfrm>
            <a:off x="0" y="0"/>
            <a:ext cx="9144000" cy="5143500"/>
          </a:xfrm>
          <a:prstGeom prst="rect">
            <a:avLst/>
          </a:prstGeom>
          <a:solidFill>
            <a:schemeClr val="tx1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indent="0" algn="ctr">
              <a:buFont typeface="Courier New" pitchFamily="49" charset="0"/>
              <a:buNone/>
            </a:pPr>
            <a:endParaRPr lang="en-US" sz="1600" dirty="0" smtClean="0">
              <a:solidFill>
                <a:schemeClr val="tx1"/>
              </a:solidFill>
              <a:latin typeface="Arial" pitchFamily="34" charset="0"/>
            </a:endParaRP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 bwMode="gray">
          <a:xfrm>
            <a:off x="323851" y="915989"/>
            <a:ext cx="8496299" cy="2016126"/>
          </a:xfrm>
        </p:spPr>
        <p:txBody>
          <a:bodyPr vert="horz" lIns="0" tIns="18000" rIns="0" bIns="0" rtlCol="0" anchor="b" anchorCtr="0">
            <a:noAutofit/>
          </a:bodyPr>
          <a:lstStyle>
            <a:lvl1pPr>
              <a:defRPr lang="de-DE" sz="3600" cap="none" baseline="0">
                <a:solidFill>
                  <a:schemeClr val="bg1"/>
                </a:solidFill>
                <a:latin typeface="Arial" pitchFamily="34" charset="0"/>
                <a:ea typeface="+mn-ea"/>
                <a:cs typeface="+mn-cs"/>
              </a:defRPr>
            </a:lvl1pPr>
          </a:lstStyle>
          <a:p>
            <a:pPr lvl="0"/>
            <a:r>
              <a:rPr lang="en-US" dirty="0" smtClean="0"/>
              <a:t>Click to add text</a:t>
            </a:r>
          </a:p>
        </p:txBody>
      </p:sp>
    </p:spTree>
    <p:extLst>
      <p:ext uri="{BB962C8B-B14F-4D97-AF65-F5344CB8AC3E}">
        <p14:creationId xmlns:p14="http://schemas.microsoft.com/office/powerpoint/2010/main" val="175170457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ure Orang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gray"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itel 2"/>
          <p:cNvSpPr>
            <a:spLocks noGrp="1"/>
          </p:cNvSpPr>
          <p:nvPr>
            <p:ph type="title" hasCustomPrompt="1"/>
          </p:nvPr>
        </p:nvSpPr>
        <p:spPr bwMode="gray">
          <a:xfrm>
            <a:off x="323851" y="915988"/>
            <a:ext cx="8496300" cy="2016125"/>
          </a:xfrm>
        </p:spPr>
        <p:txBody>
          <a:bodyPr vert="horz" lIns="0" tIns="18000" rIns="0" bIns="0" rtlCol="0" anchor="b" anchorCtr="0">
            <a:noAutofit/>
          </a:bodyPr>
          <a:lstStyle>
            <a:lvl1pPr>
              <a:defRPr lang="de-DE" sz="3600" cap="none" baseline="0">
                <a:solidFill>
                  <a:schemeClr val="bg1"/>
                </a:solidFill>
                <a:latin typeface="Arial" pitchFamily="34" charset="0"/>
                <a:ea typeface="+mn-ea"/>
                <a:cs typeface="+mn-cs"/>
              </a:defRPr>
            </a:lvl1pPr>
          </a:lstStyle>
          <a:p>
            <a:pPr lvl="0"/>
            <a:r>
              <a:rPr lang="en-US" dirty="0" smtClean="0"/>
              <a:t>Click to add text</a:t>
            </a:r>
          </a:p>
        </p:txBody>
      </p:sp>
    </p:spTree>
    <p:extLst>
      <p:ext uri="{BB962C8B-B14F-4D97-AF65-F5344CB8AC3E}">
        <p14:creationId xmlns:p14="http://schemas.microsoft.com/office/powerpoint/2010/main" val="270122968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ac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 bwMode="gray"/>
        <p:txBody>
          <a:bodyPr/>
          <a:lstStyle/>
          <a:p>
            <a:r>
              <a:rPr lang="en-US" smtClean="0"/>
              <a:t>Click to add headline</a:t>
            </a:r>
            <a:endParaRPr lang="en-US" dirty="0"/>
          </a:p>
        </p:txBody>
      </p:sp>
      <p:sp>
        <p:nvSpPr>
          <p:cNvPr id="24" name="Textplatzhalter 2"/>
          <p:cNvSpPr>
            <a:spLocks noGrp="1"/>
          </p:cNvSpPr>
          <p:nvPr>
            <p:ph type="body" sz="quarter" idx="11" hasCustomPrompt="1"/>
          </p:nvPr>
        </p:nvSpPr>
        <p:spPr bwMode="gray">
          <a:xfrm>
            <a:off x="323850" y="915566"/>
            <a:ext cx="8496300" cy="288255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None/>
              <a:defRPr lang="en-GB" sz="1800" kern="1200" noProof="0" smtClean="0">
                <a:solidFill>
                  <a:schemeClr val="tx2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0" indent="0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None/>
              <a:defRPr lang="en-GB" sz="1800" kern="1200" noProof="0" smtClean="0">
                <a:solidFill>
                  <a:schemeClr val="tx2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0" indent="0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None/>
              <a:defRPr lang="en-GB" sz="1800" kern="1200" noProof="0" smtClean="0">
                <a:solidFill>
                  <a:schemeClr val="tx2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0" indent="0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None/>
              <a:defRPr lang="en-GB" sz="1800" kern="1200" noProof="0" smtClean="0">
                <a:solidFill>
                  <a:schemeClr val="tx2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0" indent="0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None/>
              <a:defRPr lang="en-GB" sz="1800" kern="1200" noProof="0" smtClean="0">
                <a:solidFill>
                  <a:schemeClr val="tx2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0" indent="0">
              <a:lnSpc>
                <a:spcPct val="100000"/>
              </a:lnSpc>
              <a:spcBef>
                <a:spcPts val="600"/>
              </a:spcBef>
              <a:buNone/>
              <a:defRPr lang="en-GB" sz="1800" kern="1200" noProof="0" smtClean="0">
                <a:solidFill>
                  <a:schemeClr val="tx2"/>
                </a:solidFill>
                <a:latin typeface="Arial" pitchFamily="34" charset="0"/>
                <a:ea typeface="+mn-ea"/>
                <a:cs typeface="Arial" pitchFamily="34" charset="0"/>
              </a:defRPr>
            </a:lvl6pPr>
            <a:lvl7pPr marL="0" indent="0">
              <a:lnSpc>
                <a:spcPct val="100000"/>
              </a:lnSpc>
              <a:spcBef>
                <a:spcPts val="600"/>
              </a:spcBef>
              <a:buNone/>
              <a:defRPr lang="en-GB" sz="1800" kern="1200" noProof="0" smtClean="0">
                <a:solidFill>
                  <a:schemeClr val="tx2"/>
                </a:solidFill>
                <a:latin typeface="Arial" pitchFamily="34" charset="0"/>
                <a:ea typeface="+mn-ea"/>
                <a:cs typeface="Arial" pitchFamily="34" charset="0"/>
              </a:defRPr>
            </a:lvl7pPr>
            <a:lvl8pPr marL="0" indent="0">
              <a:lnSpc>
                <a:spcPct val="100000"/>
              </a:lnSpc>
              <a:spcBef>
                <a:spcPts val="600"/>
              </a:spcBef>
              <a:buNone/>
              <a:defRPr lang="en-GB" sz="1800" kern="1200" noProof="0" smtClean="0">
                <a:solidFill>
                  <a:schemeClr val="tx2"/>
                </a:solidFill>
                <a:latin typeface="Arial" pitchFamily="34" charset="0"/>
                <a:ea typeface="+mn-ea"/>
                <a:cs typeface="Arial" pitchFamily="34" charset="0"/>
              </a:defRPr>
            </a:lvl8pPr>
            <a:lvl9pPr marL="0" indent="0">
              <a:lnSpc>
                <a:spcPct val="100000"/>
              </a:lnSpc>
              <a:spcBef>
                <a:spcPts val="600"/>
              </a:spcBef>
              <a:buNone/>
              <a:defRPr lang="de-DE" sz="1800" kern="1200" noProof="0" smtClean="0">
                <a:solidFill>
                  <a:schemeClr val="tx2"/>
                </a:solidFill>
                <a:latin typeface="Arial" pitchFamily="34" charset="0"/>
                <a:ea typeface="+mn-ea"/>
                <a:cs typeface="Arial" pitchFamily="34" charset="0"/>
              </a:defRPr>
            </a:lvl9pPr>
          </a:lstStyle>
          <a:p>
            <a:pPr lvl="0"/>
            <a:r>
              <a:rPr lang="en-US" dirty="0" smtClean="0"/>
              <a:t>Click to add </a:t>
            </a:r>
            <a:r>
              <a:rPr lang="en-US" dirty="0" err="1" smtClean="0"/>
              <a:t>subheadline</a:t>
            </a:r>
            <a:endParaRPr lang="en-US" dirty="0" smtClean="0"/>
          </a:p>
        </p:txBody>
      </p:sp>
      <p:sp>
        <p:nvSpPr>
          <p:cNvPr id="25" name="Picture Placeholder 4"/>
          <p:cNvSpPr>
            <a:spLocks noGrp="1"/>
          </p:cNvSpPr>
          <p:nvPr>
            <p:ph type="pic" sz="quarter" idx="34" hasCustomPrompt="1"/>
          </p:nvPr>
        </p:nvSpPr>
        <p:spPr bwMode="gray">
          <a:xfrm>
            <a:off x="323528" y="1275607"/>
            <a:ext cx="1296144" cy="1656184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de-DE" dirty="0" smtClean="0"/>
              <a:t>Picture</a:t>
            </a:r>
            <a:endParaRPr lang="en-US" dirty="0"/>
          </a:p>
        </p:txBody>
      </p:sp>
      <p:sp>
        <p:nvSpPr>
          <p:cNvPr id="26" name="Text Placeholder 3"/>
          <p:cNvSpPr>
            <a:spLocks noGrp="1"/>
          </p:cNvSpPr>
          <p:nvPr>
            <p:ph type="body" sz="quarter" idx="35" hasCustomPrompt="1"/>
          </p:nvPr>
        </p:nvSpPr>
        <p:spPr bwMode="gray">
          <a:xfrm>
            <a:off x="1763689" y="2284729"/>
            <a:ext cx="2736303" cy="216024"/>
          </a:xfrm>
        </p:spPr>
        <p:txBody>
          <a:bodyPr tIns="0" anchor="b" anchorCtr="0"/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chemeClr val="tx1"/>
                </a:solidFill>
              </a:defRPr>
            </a:lvl1pPr>
            <a:lvl2pPr marL="0" indent="0">
              <a:spcBef>
                <a:spcPts val="0"/>
              </a:spcBef>
              <a:spcAft>
                <a:spcPts val="0"/>
              </a:spcAft>
              <a:buNone/>
              <a:defRPr sz="1200"/>
            </a:lvl2pPr>
            <a:lvl3pPr marL="0" indent="0" algn="l">
              <a:spcBef>
                <a:spcPts val="0"/>
              </a:spcBef>
              <a:spcAft>
                <a:spcPts val="0"/>
              </a:spcAft>
              <a:buFontTx/>
              <a:buNone/>
              <a:tabLst>
                <a:tab pos="630238" algn="l"/>
              </a:tabLst>
              <a:defRPr sz="1200"/>
            </a:lvl3pPr>
            <a:lvl4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200">
                <a:solidFill>
                  <a:schemeClr val="tx1"/>
                </a:solidFill>
              </a:defRPr>
            </a:lvl4pPr>
            <a:lvl5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200"/>
            </a:lvl5pPr>
            <a:lvl6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200"/>
            </a:lvl6pPr>
            <a:lvl7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200"/>
            </a:lvl7pPr>
            <a:lvl8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200"/>
            </a:lvl8pPr>
            <a:lvl9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200"/>
            </a:lvl9pPr>
          </a:lstStyle>
          <a:p>
            <a:pPr lvl="4"/>
            <a:r>
              <a:rPr lang="en-US" dirty="0" smtClean="0"/>
              <a:t>[phone number]</a:t>
            </a:r>
          </a:p>
        </p:txBody>
      </p:sp>
      <p:sp>
        <p:nvSpPr>
          <p:cNvPr id="27" name="Text Placeholder 3"/>
          <p:cNvSpPr>
            <a:spLocks noGrp="1"/>
          </p:cNvSpPr>
          <p:nvPr>
            <p:ph type="body" sz="quarter" idx="36" hasCustomPrompt="1"/>
          </p:nvPr>
        </p:nvSpPr>
        <p:spPr bwMode="gray">
          <a:xfrm>
            <a:off x="1763688" y="1852681"/>
            <a:ext cx="2736304" cy="432000"/>
          </a:xfrm>
        </p:spPr>
        <p:txBody>
          <a:bodyPr tIns="36000" anchor="t" anchorCtr="0"/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chemeClr val="tx1"/>
                </a:solidFill>
              </a:defRPr>
            </a:lvl1pPr>
            <a:lvl2pPr marL="0" indent="0">
              <a:spcBef>
                <a:spcPts val="0"/>
              </a:spcBef>
              <a:spcAft>
                <a:spcPts val="0"/>
              </a:spcAft>
              <a:buNone/>
              <a:defRPr sz="1200"/>
            </a:lvl2pPr>
            <a:lvl3pPr marL="0" indent="0" algn="l">
              <a:spcBef>
                <a:spcPts val="0"/>
              </a:spcBef>
              <a:spcAft>
                <a:spcPts val="0"/>
              </a:spcAft>
              <a:buFontTx/>
              <a:buNone/>
              <a:tabLst>
                <a:tab pos="630238" algn="l"/>
              </a:tabLst>
              <a:defRPr sz="1200"/>
            </a:lvl3pPr>
            <a:lvl4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200">
                <a:solidFill>
                  <a:schemeClr val="tx1"/>
                </a:solidFill>
              </a:defRPr>
            </a:lvl4pPr>
            <a:lvl5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200"/>
            </a:lvl5pPr>
            <a:lvl6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200"/>
            </a:lvl6pPr>
            <a:lvl7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200"/>
            </a:lvl7pPr>
            <a:lvl8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200"/>
            </a:lvl8pPr>
            <a:lvl9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200"/>
            </a:lvl9pPr>
          </a:lstStyle>
          <a:p>
            <a:pPr lvl="4"/>
            <a:r>
              <a:rPr lang="en-US" dirty="0" smtClean="0"/>
              <a:t>[title]</a:t>
            </a:r>
          </a:p>
        </p:txBody>
      </p:sp>
      <p:sp>
        <p:nvSpPr>
          <p:cNvPr id="28" name="Text Placeholder 3"/>
          <p:cNvSpPr>
            <a:spLocks noGrp="1"/>
          </p:cNvSpPr>
          <p:nvPr>
            <p:ph type="body" sz="quarter" idx="37" hasCustomPrompt="1"/>
          </p:nvPr>
        </p:nvSpPr>
        <p:spPr bwMode="gray">
          <a:xfrm>
            <a:off x="1763688" y="1276350"/>
            <a:ext cx="2736304" cy="576330"/>
          </a:xfrm>
        </p:spPr>
        <p:txBody>
          <a:bodyPr tIns="0" bIns="36000" anchor="b" anchorCtr="0"/>
          <a:lstStyle>
            <a:lvl1pPr marL="0" indent="0">
              <a:spcBef>
                <a:spcPts val="0"/>
              </a:spcBef>
              <a:spcAft>
                <a:spcPts val="0"/>
              </a:spcAft>
              <a:buFontTx/>
              <a:buNone/>
              <a:defRPr sz="1400">
                <a:solidFill>
                  <a:schemeClr val="tx2"/>
                </a:solidFill>
              </a:defRPr>
            </a:lvl1pPr>
            <a:lvl2pPr marL="0" indent="0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tx2"/>
                </a:solidFill>
              </a:defRPr>
            </a:lvl2pPr>
            <a:lvl3pPr marL="0" indent="0" algn="l">
              <a:spcBef>
                <a:spcPts val="0"/>
              </a:spcBef>
              <a:spcAft>
                <a:spcPts val="0"/>
              </a:spcAft>
              <a:buFontTx/>
              <a:buNone/>
              <a:tabLst>
                <a:tab pos="630238" algn="l"/>
              </a:tabLst>
              <a:defRPr sz="1400">
                <a:solidFill>
                  <a:schemeClr val="tx2"/>
                </a:solidFill>
              </a:defRPr>
            </a:lvl3pPr>
            <a:lvl4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400">
                <a:solidFill>
                  <a:schemeClr val="tx2"/>
                </a:solidFill>
              </a:defRPr>
            </a:lvl4pPr>
            <a:lvl5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400" b="0">
                <a:solidFill>
                  <a:schemeClr val="tx2"/>
                </a:solidFill>
              </a:defRPr>
            </a:lvl5pPr>
            <a:lvl6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400">
                <a:solidFill>
                  <a:schemeClr val="tx2"/>
                </a:solidFill>
              </a:defRPr>
            </a:lvl6pPr>
            <a:lvl7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400">
                <a:solidFill>
                  <a:schemeClr val="tx2"/>
                </a:solidFill>
              </a:defRPr>
            </a:lvl7pPr>
            <a:lvl8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400"/>
            </a:lvl8pPr>
            <a:lvl9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en-US" noProof="0" dirty="0" smtClean="0"/>
              <a:t>[name]</a:t>
            </a:r>
          </a:p>
        </p:txBody>
      </p:sp>
      <p:sp>
        <p:nvSpPr>
          <p:cNvPr id="29" name="Text Placeholder 3"/>
          <p:cNvSpPr>
            <a:spLocks noGrp="1"/>
          </p:cNvSpPr>
          <p:nvPr>
            <p:ph type="body" sz="quarter" idx="38" hasCustomPrompt="1"/>
          </p:nvPr>
        </p:nvSpPr>
        <p:spPr bwMode="gray">
          <a:xfrm>
            <a:off x="1763688" y="2500752"/>
            <a:ext cx="2736304" cy="216024"/>
          </a:xfrm>
        </p:spPr>
        <p:txBody>
          <a:bodyPr tIns="0" anchor="b" anchorCtr="0"/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chemeClr val="tx1"/>
                </a:solidFill>
              </a:defRPr>
            </a:lvl1pPr>
            <a:lvl2pPr marL="0" indent="0">
              <a:spcBef>
                <a:spcPts val="0"/>
              </a:spcBef>
              <a:spcAft>
                <a:spcPts val="0"/>
              </a:spcAft>
              <a:buNone/>
              <a:defRPr sz="1200"/>
            </a:lvl2pPr>
            <a:lvl3pPr marL="0" indent="0" algn="l">
              <a:spcBef>
                <a:spcPts val="0"/>
              </a:spcBef>
              <a:spcAft>
                <a:spcPts val="0"/>
              </a:spcAft>
              <a:buFontTx/>
              <a:buNone/>
              <a:tabLst>
                <a:tab pos="630238" algn="l"/>
              </a:tabLst>
              <a:defRPr sz="1200"/>
            </a:lvl3pPr>
            <a:lvl4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200">
                <a:solidFill>
                  <a:schemeClr val="tx1"/>
                </a:solidFill>
              </a:defRPr>
            </a:lvl4pPr>
            <a:lvl5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200"/>
            </a:lvl5pPr>
            <a:lvl6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200"/>
            </a:lvl6pPr>
            <a:lvl7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200"/>
            </a:lvl7pPr>
            <a:lvl8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200"/>
            </a:lvl8pPr>
            <a:lvl9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200"/>
            </a:lvl9pPr>
          </a:lstStyle>
          <a:p>
            <a:pPr lvl="4"/>
            <a:r>
              <a:rPr lang="en-US" dirty="0" smtClean="0"/>
              <a:t>[email address]</a:t>
            </a:r>
          </a:p>
        </p:txBody>
      </p:sp>
      <p:sp>
        <p:nvSpPr>
          <p:cNvPr id="30" name="Text Placeholder 3"/>
          <p:cNvSpPr>
            <a:spLocks noGrp="1"/>
          </p:cNvSpPr>
          <p:nvPr>
            <p:ph type="body" sz="quarter" idx="39" hasCustomPrompt="1"/>
          </p:nvPr>
        </p:nvSpPr>
        <p:spPr bwMode="gray">
          <a:xfrm>
            <a:off x="1763767" y="2716776"/>
            <a:ext cx="2736226" cy="215014"/>
          </a:xfrm>
        </p:spPr>
        <p:txBody>
          <a:bodyPr tIns="0" anchor="b" anchorCtr="0"/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chemeClr val="tx1"/>
                </a:solidFill>
              </a:defRPr>
            </a:lvl1pPr>
            <a:lvl2pPr marL="0" indent="0">
              <a:spcBef>
                <a:spcPts val="0"/>
              </a:spcBef>
              <a:spcAft>
                <a:spcPts val="0"/>
              </a:spcAft>
              <a:buNone/>
              <a:defRPr sz="1200"/>
            </a:lvl2pPr>
            <a:lvl3pPr marL="0" indent="0" algn="l">
              <a:spcBef>
                <a:spcPts val="0"/>
              </a:spcBef>
              <a:spcAft>
                <a:spcPts val="0"/>
              </a:spcAft>
              <a:buFontTx/>
              <a:buNone/>
              <a:tabLst>
                <a:tab pos="630238" algn="l"/>
              </a:tabLst>
              <a:defRPr sz="1200"/>
            </a:lvl3pPr>
            <a:lvl4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200">
                <a:solidFill>
                  <a:schemeClr val="tx1"/>
                </a:solidFill>
              </a:defRPr>
            </a:lvl4pPr>
            <a:lvl5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200"/>
            </a:lvl5pPr>
            <a:lvl6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200"/>
            </a:lvl6pPr>
            <a:lvl7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200"/>
            </a:lvl7pPr>
            <a:lvl8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200"/>
            </a:lvl8pPr>
            <a:lvl9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200"/>
            </a:lvl9pPr>
          </a:lstStyle>
          <a:p>
            <a:pPr lvl="4"/>
            <a:r>
              <a:rPr lang="en-US" dirty="0" smtClean="0"/>
              <a:t>[country]</a:t>
            </a:r>
          </a:p>
        </p:txBody>
      </p:sp>
      <p:sp>
        <p:nvSpPr>
          <p:cNvPr id="31" name="Picture Placeholder 4"/>
          <p:cNvSpPr>
            <a:spLocks noGrp="1"/>
          </p:cNvSpPr>
          <p:nvPr>
            <p:ph type="pic" sz="quarter" idx="40" hasCustomPrompt="1"/>
          </p:nvPr>
        </p:nvSpPr>
        <p:spPr bwMode="gray">
          <a:xfrm>
            <a:off x="4644728" y="1276350"/>
            <a:ext cx="1296144" cy="16560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de-DE" dirty="0" smtClean="0"/>
              <a:t>Picture</a:t>
            </a:r>
            <a:endParaRPr lang="en-US" dirty="0"/>
          </a:p>
        </p:txBody>
      </p:sp>
      <p:sp>
        <p:nvSpPr>
          <p:cNvPr id="32" name="Text Placeholder 3"/>
          <p:cNvSpPr>
            <a:spLocks noGrp="1"/>
          </p:cNvSpPr>
          <p:nvPr>
            <p:ph type="body" sz="quarter" idx="41" hasCustomPrompt="1"/>
          </p:nvPr>
        </p:nvSpPr>
        <p:spPr bwMode="gray">
          <a:xfrm>
            <a:off x="6084889" y="2284729"/>
            <a:ext cx="2736303" cy="216024"/>
          </a:xfrm>
        </p:spPr>
        <p:txBody>
          <a:bodyPr tIns="0" anchor="b" anchorCtr="0"/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chemeClr val="tx1"/>
                </a:solidFill>
              </a:defRPr>
            </a:lvl1pPr>
            <a:lvl2pPr marL="0" indent="0">
              <a:spcBef>
                <a:spcPts val="0"/>
              </a:spcBef>
              <a:spcAft>
                <a:spcPts val="0"/>
              </a:spcAft>
              <a:buNone/>
              <a:defRPr sz="1200"/>
            </a:lvl2pPr>
            <a:lvl3pPr marL="0" indent="0" algn="l">
              <a:spcBef>
                <a:spcPts val="0"/>
              </a:spcBef>
              <a:spcAft>
                <a:spcPts val="0"/>
              </a:spcAft>
              <a:buFontTx/>
              <a:buNone/>
              <a:tabLst>
                <a:tab pos="630238" algn="l"/>
              </a:tabLst>
              <a:defRPr sz="1200"/>
            </a:lvl3pPr>
            <a:lvl4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200">
                <a:solidFill>
                  <a:schemeClr val="tx1"/>
                </a:solidFill>
              </a:defRPr>
            </a:lvl4pPr>
            <a:lvl5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200"/>
            </a:lvl5pPr>
            <a:lvl6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200"/>
            </a:lvl6pPr>
            <a:lvl7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200"/>
            </a:lvl7pPr>
            <a:lvl8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200"/>
            </a:lvl8pPr>
            <a:lvl9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200"/>
            </a:lvl9pPr>
          </a:lstStyle>
          <a:p>
            <a:pPr lvl="4"/>
            <a:r>
              <a:rPr lang="en-US" dirty="0" smtClean="0"/>
              <a:t>[phone number]</a:t>
            </a:r>
          </a:p>
        </p:txBody>
      </p:sp>
      <p:sp>
        <p:nvSpPr>
          <p:cNvPr id="33" name="Text Placeholder 3"/>
          <p:cNvSpPr>
            <a:spLocks noGrp="1"/>
          </p:cNvSpPr>
          <p:nvPr>
            <p:ph type="body" sz="quarter" idx="42" hasCustomPrompt="1"/>
          </p:nvPr>
        </p:nvSpPr>
        <p:spPr bwMode="gray">
          <a:xfrm>
            <a:off x="6084888" y="1852681"/>
            <a:ext cx="2736304" cy="432000"/>
          </a:xfrm>
        </p:spPr>
        <p:txBody>
          <a:bodyPr tIns="36000" anchor="t" anchorCtr="0"/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chemeClr val="tx1"/>
                </a:solidFill>
              </a:defRPr>
            </a:lvl1pPr>
            <a:lvl2pPr marL="0" indent="0">
              <a:spcBef>
                <a:spcPts val="0"/>
              </a:spcBef>
              <a:spcAft>
                <a:spcPts val="0"/>
              </a:spcAft>
              <a:buNone/>
              <a:defRPr sz="1200"/>
            </a:lvl2pPr>
            <a:lvl3pPr marL="0" indent="0" algn="l">
              <a:spcBef>
                <a:spcPts val="0"/>
              </a:spcBef>
              <a:spcAft>
                <a:spcPts val="0"/>
              </a:spcAft>
              <a:buFontTx/>
              <a:buNone/>
              <a:tabLst>
                <a:tab pos="630238" algn="l"/>
              </a:tabLst>
              <a:defRPr sz="1200"/>
            </a:lvl3pPr>
            <a:lvl4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200">
                <a:solidFill>
                  <a:schemeClr val="tx1"/>
                </a:solidFill>
              </a:defRPr>
            </a:lvl4pPr>
            <a:lvl5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200"/>
            </a:lvl5pPr>
            <a:lvl6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200"/>
            </a:lvl6pPr>
            <a:lvl7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200"/>
            </a:lvl7pPr>
            <a:lvl8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200"/>
            </a:lvl8pPr>
            <a:lvl9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200"/>
            </a:lvl9pPr>
          </a:lstStyle>
          <a:p>
            <a:pPr lvl="4"/>
            <a:r>
              <a:rPr lang="en-US" dirty="0" smtClean="0"/>
              <a:t>[title]</a:t>
            </a:r>
          </a:p>
        </p:txBody>
      </p:sp>
      <p:sp>
        <p:nvSpPr>
          <p:cNvPr id="34" name="Text Placeholder 3"/>
          <p:cNvSpPr>
            <a:spLocks noGrp="1"/>
          </p:cNvSpPr>
          <p:nvPr>
            <p:ph type="body" sz="quarter" idx="43" hasCustomPrompt="1"/>
          </p:nvPr>
        </p:nvSpPr>
        <p:spPr bwMode="gray">
          <a:xfrm>
            <a:off x="6084888" y="1276824"/>
            <a:ext cx="2736304" cy="576000"/>
          </a:xfrm>
        </p:spPr>
        <p:txBody>
          <a:bodyPr tIns="0" bIns="36000" anchor="b" anchorCtr="0"/>
          <a:lstStyle>
            <a:lvl1pPr marL="0" indent="0">
              <a:spcBef>
                <a:spcPts val="0"/>
              </a:spcBef>
              <a:spcAft>
                <a:spcPts val="0"/>
              </a:spcAft>
              <a:buFontTx/>
              <a:buNone/>
              <a:defRPr sz="1400">
                <a:solidFill>
                  <a:schemeClr val="tx2"/>
                </a:solidFill>
              </a:defRPr>
            </a:lvl1pPr>
            <a:lvl2pPr marL="0" indent="0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tx2"/>
                </a:solidFill>
              </a:defRPr>
            </a:lvl2pPr>
            <a:lvl3pPr marL="0" indent="0" algn="l">
              <a:spcBef>
                <a:spcPts val="0"/>
              </a:spcBef>
              <a:spcAft>
                <a:spcPts val="0"/>
              </a:spcAft>
              <a:buFontTx/>
              <a:buNone/>
              <a:tabLst>
                <a:tab pos="630238" algn="l"/>
              </a:tabLst>
              <a:defRPr sz="1400">
                <a:solidFill>
                  <a:schemeClr val="tx2"/>
                </a:solidFill>
              </a:defRPr>
            </a:lvl3pPr>
            <a:lvl4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400">
                <a:solidFill>
                  <a:schemeClr val="tx2"/>
                </a:solidFill>
              </a:defRPr>
            </a:lvl4pPr>
            <a:lvl5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400" b="0">
                <a:solidFill>
                  <a:schemeClr val="tx2"/>
                </a:solidFill>
              </a:defRPr>
            </a:lvl5pPr>
            <a:lvl6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400">
                <a:solidFill>
                  <a:schemeClr val="tx2"/>
                </a:solidFill>
              </a:defRPr>
            </a:lvl6pPr>
            <a:lvl7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400">
                <a:solidFill>
                  <a:schemeClr val="tx2"/>
                </a:solidFill>
              </a:defRPr>
            </a:lvl7pPr>
            <a:lvl8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400"/>
            </a:lvl8pPr>
            <a:lvl9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en-US" dirty="0" smtClean="0"/>
              <a:t>[name]</a:t>
            </a:r>
          </a:p>
        </p:txBody>
      </p:sp>
      <p:sp>
        <p:nvSpPr>
          <p:cNvPr id="35" name="Text Placeholder 3"/>
          <p:cNvSpPr>
            <a:spLocks noGrp="1"/>
          </p:cNvSpPr>
          <p:nvPr>
            <p:ph type="body" sz="quarter" idx="44" hasCustomPrompt="1"/>
          </p:nvPr>
        </p:nvSpPr>
        <p:spPr bwMode="gray">
          <a:xfrm>
            <a:off x="6084888" y="2500752"/>
            <a:ext cx="2736304" cy="216024"/>
          </a:xfrm>
        </p:spPr>
        <p:txBody>
          <a:bodyPr tIns="0" anchor="b" anchorCtr="0"/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chemeClr val="tx1"/>
                </a:solidFill>
              </a:defRPr>
            </a:lvl1pPr>
            <a:lvl2pPr marL="0" indent="0">
              <a:spcBef>
                <a:spcPts val="0"/>
              </a:spcBef>
              <a:spcAft>
                <a:spcPts val="0"/>
              </a:spcAft>
              <a:buNone/>
              <a:defRPr sz="1200"/>
            </a:lvl2pPr>
            <a:lvl3pPr marL="0" indent="0" algn="l">
              <a:spcBef>
                <a:spcPts val="0"/>
              </a:spcBef>
              <a:spcAft>
                <a:spcPts val="0"/>
              </a:spcAft>
              <a:buFontTx/>
              <a:buNone/>
              <a:tabLst>
                <a:tab pos="630238" algn="l"/>
              </a:tabLst>
              <a:defRPr sz="1200"/>
            </a:lvl3pPr>
            <a:lvl4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200">
                <a:solidFill>
                  <a:schemeClr val="tx1"/>
                </a:solidFill>
              </a:defRPr>
            </a:lvl4pPr>
            <a:lvl5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200"/>
            </a:lvl5pPr>
            <a:lvl6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200"/>
            </a:lvl6pPr>
            <a:lvl7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200"/>
            </a:lvl7pPr>
            <a:lvl8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200"/>
            </a:lvl8pPr>
            <a:lvl9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200"/>
            </a:lvl9pPr>
          </a:lstStyle>
          <a:p>
            <a:pPr lvl="4"/>
            <a:r>
              <a:rPr lang="en-US" dirty="0" smtClean="0"/>
              <a:t>[email address]</a:t>
            </a:r>
          </a:p>
        </p:txBody>
      </p:sp>
      <p:sp>
        <p:nvSpPr>
          <p:cNvPr id="36" name="Text Placeholder 3"/>
          <p:cNvSpPr>
            <a:spLocks noGrp="1"/>
          </p:cNvSpPr>
          <p:nvPr>
            <p:ph type="body" sz="quarter" idx="45" hasCustomPrompt="1"/>
          </p:nvPr>
        </p:nvSpPr>
        <p:spPr bwMode="gray">
          <a:xfrm>
            <a:off x="6084967" y="2716776"/>
            <a:ext cx="2736226" cy="215014"/>
          </a:xfrm>
        </p:spPr>
        <p:txBody>
          <a:bodyPr tIns="0" anchor="b" anchorCtr="0"/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chemeClr val="tx1"/>
                </a:solidFill>
              </a:defRPr>
            </a:lvl1pPr>
            <a:lvl2pPr marL="0" indent="0">
              <a:spcBef>
                <a:spcPts val="0"/>
              </a:spcBef>
              <a:spcAft>
                <a:spcPts val="0"/>
              </a:spcAft>
              <a:buNone/>
              <a:defRPr sz="1200"/>
            </a:lvl2pPr>
            <a:lvl3pPr marL="0" indent="0" algn="l">
              <a:spcBef>
                <a:spcPts val="0"/>
              </a:spcBef>
              <a:spcAft>
                <a:spcPts val="0"/>
              </a:spcAft>
              <a:buFontTx/>
              <a:buNone/>
              <a:tabLst>
                <a:tab pos="630238" algn="l"/>
              </a:tabLst>
              <a:defRPr sz="1200"/>
            </a:lvl3pPr>
            <a:lvl4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200">
                <a:solidFill>
                  <a:schemeClr val="tx1"/>
                </a:solidFill>
              </a:defRPr>
            </a:lvl4pPr>
            <a:lvl5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200"/>
            </a:lvl5pPr>
            <a:lvl6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200"/>
            </a:lvl6pPr>
            <a:lvl7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200"/>
            </a:lvl7pPr>
            <a:lvl8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200"/>
            </a:lvl8pPr>
            <a:lvl9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200"/>
            </a:lvl9pPr>
          </a:lstStyle>
          <a:p>
            <a:pPr lvl="4"/>
            <a:r>
              <a:rPr lang="en-US" dirty="0" smtClean="0"/>
              <a:t>[country]</a:t>
            </a:r>
          </a:p>
        </p:txBody>
      </p:sp>
    </p:spTree>
    <p:extLst>
      <p:ext uri="{BB962C8B-B14F-4D97-AF65-F5344CB8AC3E}">
        <p14:creationId xmlns:p14="http://schemas.microsoft.com/office/powerpoint/2010/main" val="338117046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ontac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 bwMode="gray"/>
        <p:txBody>
          <a:bodyPr/>
          <a:lstStyle/>
          <a:p>
            <a:r>
              <a:rPr lang="en-US" smtClean="0"/>
              <a:t>Click to add headline</a:t>
            </a:r>
            <a:endParaRPr lang="en-US" dirty="0"/>
          </a:p>
        </p:txBody>
      </p:sp>
      <p:sp>
        <p:nvSpPr>
          <p:cNvPr id="13" name="Picture Placeholder 4"/>
          <p:cNvSpPr>
            <a:spLocks noGrp="1"/>
          </p:cNvSpPr>
          <p:nvPr>
            <p:ph type="pic" sz="quarter" idx="15" hasCustomPrompt="1"/>
          </p:nvPr>
        </p:nvSpPr>
        <p:spPr bwMode="gray">
          <a:xfrm>
            <a:off x="323528" y="3075990"/>
            <a:ext cx="1296144" cy="16560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de-DE" dirty="0" smtClean="0"/>
              <a:t>Picture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quarter" idx="18" hasCustomPrompt="1"/>
          </p:nvPr>
        </p:nvSpPr>
        <p:spPr bwMode="gray">
          <a:xfrm>
            <a:off x="1763689" y="4083979"/>
            <a:ext cx="2736303" cy="216024"/>
          </a:xfrm>
        </p:spPr>
        <p:txBody>
          <a:bodyPr tIns="0" anchor="b" anchorCtr="0"/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chemeClr val="tx1"/>
                </a:solidFill>
              </a:defRPr>
            </a:lvl1pPr>
            <a:lvl2pPr marL="0" indent="0">
              <a:spcBef>
                <a:spcPts val="0"/>
              </a:spcBef>
              <a:spcAft>
                <a:spcPts val="0"/>
              </a:spcAft>
              <a:buNone/>
              <a:defRPr sz="1200"/>
            </a:lvl2pPr>
            <a:lvl3pPr marL="0" indent="0" algn="l">
              <a:spcBef>
                <a:spcPts val="0"/>
              </a:spcBef>
              <a:spcAft>
                <a:spcPts val="0"/>
              </a:spcAft>
              <a:buFontTx/>
              <a:buNone/>
              <a:tabLst>
                <a:tab pos="630238" algn="l"/>
              </a:tabLst>
              <a:defRPr sz="1200"/>
            </a:lvl3pPr>
            <a:lvl4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200">
                <a:solidFill>
                  <a:schemeClr val="tx1"/>
                </a:solidFill>
              </a:defRPr>
            </a:lvl4pPr>
            <a:lvl5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200"/>
            </a:lvl5pPr>
            <a:lvl6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200"/>
            </a:lvl6pPr>
            <a:lvl7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200"/>
            </a:lvl7pPr>
            <a:lvl8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200"/>
            </a:lvl8pPr>
            <a:lvl9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200"/>
            </a:lvl9pPr>
          </a:lstStyle>
          <a:p>
            <a:pPr lvl="4"/>
            <a:r>
              <a:rPr lang="en-US" dirty="0" smtClean="0"/>
              <a:t>[phone number]</a:t>
            </a:r>
          </a:p>
        </p:txBody>
      </p:sp>
      <p:sp>
        <p:nvSpPr>
          <p:cNvPr id="17" name="Text Placeholder 3"/>
          <p:cNvSpPr>
            <a:spLocks noGrp="1"/>
          </p:cNvSpPr>
          <p:nvPr>
            <p:ph type="body" sz="quarter" idx="19" hasCustomPrompt="1"/>
          </p:nvPr>
        </p:nvSpPr>
        <p:spPr bwMode="gray">
          <a:xfrm>
            <a:off x="1763688" y="3651931"/>
            <a:ext cx="2736304" cy="432000"/>
          </a:xfrm>
        </p:spPr>
        <p:txBody>
          <a:bodyPr tIns="36000" anchor="t" anchorCtr="0"/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chemeClr val="tx1"/>
                </a:solidFill>
              </a:defRPr>
            </a:lvl1pPr>
            <a:lvl2pPr marL="0" indent="0">
              <a:spcBef>
                <a:spcPts val="0"/>
              </a:spcBef>
              <a:spcAft>
                <a:spcPts val="0"/>
              </a:spcAft>
              <a:buNone/>
              <a:defRPr sz="1200"/>
            </a:lvl2pPr>
            <a:lvl3pPr marL="0" indent="0" algn="l">
              <a:spcBef>
                <a:spcPts val="0"/>
              </a:spcBef>
              <a:spcAft>
                <a:spcPts val="0"/>
              </a:spcAft>
              <a:buFontTx/>
              <a:buNone/>
              <a:tabLst>
                <a:tab pos="630238" algn="l"/>
              </a:tabLst>
              <a:defRPr sz="1200"/>
            </a:lvl3pPr>
            <a:lvl4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200">
                <a:solidFill>
                  <a:schemeClr val="tx1"/>
                </a:solidFill>
              </a:defRPr>
            </a:lvl4pPr>
            <a:lvl5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200"/>
            </a:lvl5pPr>
            <a:lvl6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200"/>
            </a:lvl6pPr>
            <a:lvl7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200"/>
            </a:lvl7pPr>
            <a:lvl8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200"/>
            </a:lvl8pPr>
            <a:lvl9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200"/>
            </a:lvl9pPr>
          </a:lstStyle>
          <a:p>
            <a:pPr lvl="4"/>
            <a:r>
              <a:rPr lang="en-US" dirty="0" smtClean="0"/>
              <a:t>[title]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quarter" idx="26" hasCustomPrompt="1"/>
          </p:nvPr>
        </p:nvSpPr>
        <p:spPr bwMode="gray">
          <a:xfrm>
            <a:off x="1763688" y="4300002"/>
            <a:ext cx="2736304" cy="216024"/>
          </a:xfrm>
        </p:spPr>
        <p:txBody>
          <a:bodyPr tIns="0" anchor="b" anchorCtr="0"/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chemeClr val="tx1"/>
                </a:solidFill>
              </a:defRPr>
            </a:lvl1pPr>
            <a:lvl2pPr marL="0" indent="0">
              <a:spcBef>
                <a:spcPts val="0"/>
              </a:spcBef>
              <a:spcAft>
                <a:spcPts val="0"/>
              </a:spcAft>
              <a:buNone/>
              <a:defRPr sz="1200"/>
            </a:lvl2pPr>
            <a:lvl3pPr marL="0" indent="0" algn="l">
              <a:spcBef>
                <a:spcPts val="0"/>
              </a:spcBef>
              <a:spcAft>
                <a:spcPts val="0"/>
              </a:spcAft>
              <a:buFontTx/>
              <a:buNone/>
              <a:tabLst>
                <a:tab pos="630238" algn="l"/>
              </a:tabLst>
              <a:defRPr sz="1200"/>
            </a:lvl3pPr>
            <a:lvl4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200">
                <a:solidFill>
                  <a:schemeClr val="tx1"/>
                </a:solidFill>
              </a:defRPr>
            </a:lvl4pPr>
            <a:lvl5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200"/>
            </a:lvl5pPr>
            <a:lvl6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200"/>
            </a:lvl6pPr>
            <a:lvl7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200"/>
            </a:lvl7pPr>
            <a:lvl8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200"/>
            </a:lvl8pPr>
            <a:lvl9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200"/>
            </a:lvl9pPr>
          </a:lstStyle>
          <a:p>
            <a:pPr lvl="4"/>
            <a:r>
              <a:rPr lang="en-US" dirty="0" smtClean="0"/>
              <a:t>[email address]</a:t>
            </a:r>
          </a:p>
        </p:txBody>
      </p:sp>
      <p:sp>
        <p:nvSpPr>
          <p:cNvPr id="26" name="Text Placeholder 3"/>
          <p:cNvSpPr>
            <a:spLocks noGrp="1"/>
          </p:cNvSpPr>
          <p:nvPr>
            <p:ph type="body" sz="quarter" idx="27" hasCustomPrompt="1"/>
          </p:nvPr>
        </p:nvSpPr>
        <p:spPr bwMode="gray">
          <a:xfrm>
            <a:off x="1763767" y="4516026"/>
            <a:ext cx="2736226" cy="215014"/>
          </a:xfrm>
        </p:spPr>
        <p:txBody>
          <a:bodyPr tIns="0" anchor="b" anchorCtr="0"/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chemeClr val="tx1"/>
                </a:solidFill>
              </a:defRPr>
            </a:lvl1pPr>
            <a:lvl2pPr marL="0" indent="0">
              <a:spcBef>
                <a:spcPts val="0"/>
              </a:spcBef>
              <a:spcAft>
                <a:spcPts val="0"/>
              </a:spcAft>
              <a:buNone/>
              <a:defRPr sz="1200"/>
            </a:lvl2pPr>
            <a:lvl3pPr marL="0" indent="0" algn="l">
              <a:spcBef>
                <a:spcPts val="0"/>
              </a:spcBef>
              <a:spcAft>
                <a:spcPts val="0"/>
              </a:spcAft>
              <a:buFontTx/>
              <a:buNone/>
              <a:tabLst>
                <a:tab pos="630238" algn="l"/>
              </a:tabLst>
              <a:defRPr sz="1200"/>
            </a:lvl3pPr>
            <a:lvl4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200">
                <a:solidFill>
                  <a:schemeClr val="tx1"/>
                </a:solidFill>
              </a:defRPr>
            </a:lvl4pPr>
            <a:lvl5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200"/>
            </a:lvl5pPr>
            <a:lvl6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200"/>
            </a:lvl6pPr>
            <a:lvl7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200"/>
            </a:lvl7pPr>
            <a:lvl8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200"/>
            </a:lvl8pPr>
            <a:lvl9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200"/>
            </a:lvl9pPr>
          </a:lstStyle>
          <a:p>
            <a:pPr lvl="4"/>
            <a:r>
              <a:rPr lang="en-US" dirty="0" smtClean="0"/>
              <a:t>[country]</a:t>
            </a:r>
          </a:p>
        </p:txBody>
      </p:sp>
      <p:sp>
        <p:nvSpPr>
          <p:cNvPr id="27" name="Picture Placeholder 4"/>
          <p:cNvSpPr>
            <a:spLocks noGrp="1"/>
          </p:cNvSpPr>
          <p:nvPr>
            <p:ph type="pic" sz="quarter" idx="28" hasCustomPrompt="1"/>
          </p:nvPr>
        </p:nvSpPr>
        <p:spPr bwMode="gray">
          <a:xfrm>
            <a:off x="4644728" y="3075990"/>
            <a:ext cx="1296144" cy="16560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de-DE" dirty="0" smtClean="0"/>
              <a:t>Picture</a:t>
            </a:r>
            <a:endParaRPr lang="en-US" dirty="0"/>
          </a:p>
        </p:txBody>
      </p:sp>
      <p:sp>
        <p:nvSpPr>
          <p:cNvPr id="28" name="Text Placeholder 3"/>
          <p:cNvSpPr>
            <a:spLocks noGrp="1"/>
          </p:cNvSpPr>
          <p:nvPr>
            <p:ph type="body" sz="quarter" idx="29" hasCustomPrompt="1"/>
          </p:nvPr>
        </p:nvSpPr>
        <p:spPr bwMode="gray">
          <a:xfrm>
            <a:off x="6084889" y="4083979"/>
            <a:ext cx="2736303" cy="216024"/>
          </a:xfrm>
        </p:spPr>
        <p:txBody>
          <a:bodyPr tIns="0" anchor="b" anchorCtr="0"/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chemeClr val="tx1"/>
                </a:solidFill>
              </a:defRPr>
            </a:lvl1pPr>
            <a:lvl2pPr marL="0" indent="0">
              <a:spcBef>
                <a:spcPts val="0"/>
              </a:spcBef>
              <a:spcAft>
                <a:spcPts val="0"/>
              </a:spcAft>
              <a:buNone/>
              <a:defRPr sz="1200"/>
            </a:lvl2pPr>
            <a:lvl3pPr marL="0" indent="0" algn="l">
              <a:spcBef>
                <a:spcPts val="0"/>
              </a:spcBef>
              <a:spcAft>
                <a:spcPts val="0"/>
              </a:spcAft>
              <a:buFontTx/>
              <a:buNone/>
              <a:tabLst>
                <a:tab pos="630238" algn="l"/>
              </a:tabLst>
              <a:defRPr sz="1200"/>
            </a:lvl3pPr>
            <a:lvl4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200">
                <a:solidFill>
                  <a:schemeClr val="tx1"/>
                </a:solidFill>
              </a:defRPr>
            </a:lvl4pPr>
            <a:lvl5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200"/>
            </a:lvl5pPr>
            <a:lvl6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200"/>
            </a:lvl6pPr>
            <a:lvl7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200"/>
            </a:lvl7pPr>
            <a:lvl8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200"/>
            </a:lvl8pPr>
            <a:lvl9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200"/>
            </a:lvl9pPr>
          </a:lstStyle>
          <a:p>
            <a:pPr lvl="4"/>
            <a:r>
              <a:rPr lang="en-US" dirty="0" smtClean="0"/>
              <a:t>[phone number]</a:t>
            </a:r>
          </a:p>
        </p:txBody>
      </p:sp>
      <p:sp>
        <p:nvSpPr>
          <p:cNvPr id="29" name="Text Placeholder 3"/>
          <p:cNvSpPr>
            <a:spLocks noGrp="1"/>
          </p:cNvSpPr>
          <p:nvPr>
            <p:ph type="body" sz="quarter" idx="30" hasCustomPrompt="1"/>
          </p:nvPr>
        </p:nvSpPr>
        <p:spPr bwMode="gray">
          <a:xfrm>
            <a:off x="6084888" y="3651931"/>
            <a:ext cx="2736304" cy="432000"/>
          </a:xfrm>
        </p:spPr>
        <p:txBody>
          <a:bodyPr tIns="36000" anchor="t" anchorCtr="0"/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chemeClr val="tx1"/>
                </a:solidFill>
              </a:defRPr>
            </a:lvl1pPr>
            <a:lvl2pPr marL="0" indent="0">
              <a:spcBef>
                <a:spcPts val="0"/>
              </a:spcBef>
              <a:spcAft>
                <a:spcPts val="0"/>
              </a:spcAft>
              <a:buNone/>
              <a:defRPr sz="1200"/>
            </a:lvl2pPr>
            <a:lvl3pPr marL="0" indent="0" algn="l">
              <a:spcBef>
                <a:spcPts val="0"/>
              </a:spcBef>
              <a:spcAft>
                <a:spcPts val="0"/>
              </a:spcAft>
              <a:buFontTx/>
              <a:buNone/>
              <a:tabLst>
                <a:tab pos="630238" algn="l"/>
              </a:tabLst>
              <a:defRPr sz="1200"/>
            </a:lvl3pPr>
            <a:lvl4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200">
                <a:solidFill>
                  <a:schemeClr val="tx1"/>
                </a:solidFill>
              </a:defRPr>
            </a:lvl4pPr>
            <a:lvl5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200"/>
            </a:lvl5pPr>
            <a:lvl6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200"/>
            </a:lvl6pPr>
            <a:lvl7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200"/>
            </a:lvl7pPr>
            <a:lvl8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200"/>
            </a:lvl8pPr>
            <a:lvl9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200"/>
            </a:lvl9pPr>
          </a:lstStyle>
          <a:p>
            <a:pPr lvl="4"/>
            <a:r>
              <a:rPr lang="en-US" dirty="0" smtClean="0"/>
              <a:t>[title]</a:t>
            </a:r>
          </a:p>
        </p:txBody>
      </p:sp>
      <p:sp>
        <p:nvSpPr>
          <p:cNvPr id="31" name="Text Placeholder 3"/>
          <p:cNvSpPr>
            <a:spLocks noGrp="1"/>
          </p:cNvSpPr>
          <p:nvPr>
            <p:ph type="body" sz="quarter" idx="32" hasCustomPrompt="1"/>
          </p:nvPr>
        </p:nvSpPr>
        <p:spPr bwMode="gray">
          <a:xfrm>
            <a:off x="6084888" y="4300002"/>
            <a:ext cx="2736304" cy="216024"/>
          </a:xfrm>
        </p:spPr>
        <p:txBody>
          <a:bodyPr tIns="0" anchor="b" anchorCtr="0"/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chemeClr val="tx1"/>
                </a:solidFill>
              </a:defRPr>
            </a:lvl1pPr>
            <a:lvl2pPr marL="0" indent="0">
              <a:spcBef>
                <a:spcPts val="0"/>
              </a:spcBef>
              <a:spcAft>
                <a:spcPts val="0"/>
              </a:spcAft>
              <a:buNone/>
              <a:defRPr sz="1200"/>
            </a:lvl2pPr>
            <a:lvl3pPr marL="0" indent="0" algn="l">
              <a:spcBef>
                <a:spcPts val="0"/>
              </a:spcBef>
              <a:spcAft>
                <a:spcPts val="0"/>
              </a:spcAft>
              <a:buFontTx/>
              <a:buNone/>
              <a:tabLst>
                <a:tab pos="630238" algn="l"/>
              </a:tabLst>
              <a:defRPr sz="1200"/>
            </a:lvl3pPr>
            <a:lvl4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200">
                <a:solidFill>
                  <a:schemeClr val="tx1"/>
                </a:solidFill>
              </a:defRPr>
            </a:lvl4pPr>
            <a:lvl5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200"/>
            </a:lvl5pPr>
            <a:lvl6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200"/>
            </a:lvl6pPr>
            <a:lvl7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200"/>
            </a:lvl7pPr>
            <a:lvl8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200"/>
            </a:lvl8pPr>
            <a:lvl9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200"/>
            </a:lvl9pPr>
          </a:lstStyle>
          <a:p>
            <a:pPr lvl="4"/>
            <a:r>
              <a:rPr lang="en-US" dirty="0" smtClean="0"/>
              <a:t>[email address]</a:t>
            </a:r>
          </a:p>
        </p:txBody>
      </p:sp>
      <p:sp>
        <p:nvSpPr>
          <p:cNvPr id="32" name="Text Placeholder 3"/>
          <p:cNvSpPr>
            <a:spLocks noGrp="1"/>
          </p:cNvSpPr>
          <p:nvPr>
            <p:ph type="body" sz="quarter" idx="33" hasCustomPrompt="1"/>
          </p:nvPr>
        </p:nvSpPr>
        <p:spPr bwMode="gray">
          <a:xfrm>
            <a:off x="6084967" y="4516026"/>
            <a:ext cx="2736226" cy="215014"/>
          </a:xfrm>
        </p:spPr>
        <p:txBody>
          <a:bodyPr tIns="0" anchor="b" anchorCtr="0"/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chemeClr val="tx1"/>
                </a:solidFill>
              </a:defRPr>
            </a:lvl1pPr>
            <a:lvl2pPr marL="0" indent="0">
              <a:spcBef>
                <a:spcPts val="0"/>
              </a:spcBef>
              <a:spcAft>
                <a:spcPts val="0"/>
              </a:spcAft>
              <a:buNone/>
              <a:defRPr sz="1200"/>
            </a:lvl2pPr>
            <a:lvl3pPr marL="0" indent="0" algn="l">
              <a:spcBef>
                <a:spcPts val="0"/>
              </a:spcBef>
              <a:spcAft>
                <a:spcPts val="0"/>
              </a:spcAft>
              <a:buFontTx/>
              <a:buNone/>
              <a:tabLst>
                <a:tab pos="630238" algn="l"/>
              </a:tabLst>
              <a:defRPr sz="1200"/>
            </a:lvl3pPr>
            <a:lvl4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200">
                <a:solidFill>
                  <a:schemeClr val="tx1"/>
                </a:solidFill>
              </a:defRPr>
            </a:lvl4pPr>
            <a:lvl5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200"/>
            </a:lvl5pPr>
            <a:lvl6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200"/>
            </a:lvl6pPr>
            <a:lvl7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200"/>
            </a:lvl7pPr>
            <a:lvl8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200"/>
            </a:lvl8pPr>
            <a:lvl9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200"/>
            </a:lvl9pPr>
          </a:lstStyle>
          <a:p>
            <a:pPr lvl="4"/>
            <a:r>
              <a:rPr lang="en-US" dirty="0" smtClean="0"/>
              <a:t>[country]</a:t>
            </a:r>
          </a:p>
        </p:txBody>
      </p:sp>
      <p:sp>
        <p:nvSpPr>
          <p:cNvPr id="33" name="Picture Placeholder 4"/>
          <p:cNvSpPr>
            <a:spLocks noGrp="1"/>
          </p:cNvSpPr>
          <p:nvPr>
            <p:ph type="pic" sz="quarter" idx="34" hasCustomPrompt="1"/>
          </p:nvPr>
        </p:nvSpPr>
        <p:spPr bwMode="gray">
          <a:xfrm>
            <a:off x="323528" y="1275607"/>
            <a:ext cx="1296144" cy="1656184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de-DE" dirty="0" smtClean="0"/>
              <a:t>Picture</a:t>
            </a:r>
            <a:endParaRPr lang="en-US" dirty="0"/>
          </a:p>
        </p:txBody>
      </p:sp>
      <p:sp>
        <p:nvSpPr>
          <p:cNvPr id="34" name="Text Placeholder 3"/>
          <p:cNvSpPr>
            <a:spLocks noGrp="1"/>
          </p:cNvSpPr>
          <p:nvPr>
            <p:ph type="body" sz="quarter" idx="35" hasCustomPrompt="1"/>
          </p:nvPr>
        </p:nvSpPr>
        <p:spPr bwMode="gray">
          <a:xfrm>
            <a:off x="1763689" y="2284729"/>
            <a:ext cx="2736303" cy="216024"/>
          </a:xfrm>
        </p:spPr>
        <p:txBody>
          <a:bodyPr tIns="0" anchor="b" anchorCtr="0"/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chemeClr val="tx1"/>
                </a:solidFill>
              </a:defRPr>
            </a:lvl1pPr>
            <a:lvl2pPr marL="0" indent="0">
              <a:spcBef>
                <a:spcPts val="0"/>
              </a:spcBef>
              <a:spcAft>
                <a:spcPts val="0"/>
              </a:spcAft>
              <a:buNone/>
              <a:defRPr sz="1200"/>
            </a:lvl2pPr>
            <a:lvl3pPr marL="0" indent="0" algn="l">
              <a:spcBef>
                <a:spcPts val="0"/>
              </a:spcBef>
              <a:spcAft>
                <a:spcPts val="0"/>
              </a:spcAft>
              <a:buFontTx/>
              <a:buNone/>
              <a:tabLst>
                <a:tab pos="630238" algn="l"/>
              </a:tabLst>
              <a:defRPr sz="1200"/>
            </a:lvl3pPr>
            <a:lvl4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200">
                <a:solidFill>
                  <a:schemeClr val="tx1"/>
                </a:solidFill>
              </a:defRPr>
            </a:lvl4pPr>
            <a:lvl5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200"/>
            </a:lvl5pPr>
            <a:lvl6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200"/>
            </a:lvl6pPr>
            <a:lvl7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200"/>
            </a:lvl7pPr>
            <a:lvl8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200"/>
            </a:lvl8pPr>
            <a:lvl9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200"/>
            </a:lvl9pPr>
          </a:lstStyle>
          <a:p>
            <a:pPr lvl="4"/>
            <a:r>
              <a:rPr lang="en-US" dirty="0" smtClean="0"/>
              <a:t>[phone number]</a:t>
            </a:r>
          </a:p>
        </p:txBody>
      </p:sp>
      <p:sp>
        <p:nvSpPr>
          <p:cNvPr id="35" name="Text Placeholder 3"/>
          <p:cNvSpPr>
            <a:spLocks noGrp="1"/>
          </p:cNvSpPr>
          <p:nvPr>
            <p:ph type="body" sz="quarter" idx="36" hasCustomPrompt="1"/>
          </p:nvPr>
        </p:nvSpPr>
        <p:spPr bwMode="gray">
          <a:xfrm>
            <a:off x="1763688" y="1852681"/>
            <a:ext cx="2736304" cy="432000"/>
          </a:xfrm>
        </p:spPr>
        <p:txBody>
          <a:bodyPr tIns="36000" anchor="t" anchorCtr="0"/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chemeClr val="tx1"/>
                </a:solidFill>
              </a:defRPr>
            </a:lvl1pPr>
            <a:lvl2pPr marL="0" indent="0">
              <a:spcBef>
                <a:spcPts val="0"/>
              </a:spcBef>
              <a:spcAft>
                <a:spcPts val="0"/>
              </a:spcAft>
              <a:buNone/>
              <a:defRPr sz="1200"/>
            </a:lvl2pPr>
            <a:lvl3pPr marL="0" indent="0" algn="l">
              <a:spcBef>
                <a:spcPts val="0"/>
              </a:spcBef>
              <a:spcAft>
                <a:spcPts val="0"/>
              </a:spcAft>
              <a:buFontTx/>
              <a:buNone/>
              <a:tabLst>
                <a:tab pos="630238" algn="l"/>
              </a:tabLst>
              <a:defRPr sz="1200"/>
            </a:lvl3pPr>
            <a:lvl4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200">
                <a:solidFill>
                  <a:schemeClr val="tx1"/>
                </a:solidFill>
              </a:defRPr>
            </a:lvl4pPr>
            <a:lvl5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200"/>
            </a:lvl5pPr>
            <a:lvl6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200"/>
            </a:lvl6pPr>
            <a:lvl7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200"/>
            </a:lvl7pPr>
            <a:lvl8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200"/>
            </a:lvl8pPr>
            <a:lvl9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200"/>
            </a:lvl9pPr>
          </a:lstStyle>
          <a:p>
            <a:pPr lvl="4"/>
            <a:r>
              <a:rPr lang="en-US" dirty="0" smtClean="0"/>
              <a:t>[title]</a:t>
            </a:r>
          </a:p>
        </p:txBody>
      </p:sp>
      <p:sp>
        <p:nvSpPr>
          <p:cNvPr id="37" name="Text Placeholder 3"/>
          <p:cNvSpPr>
            <a:spLocks noGrp="1"/>
          </p:cNvSpPr>
          <p:nvPr>
            <p:ph type="body" sz="quarter" idx="38" hasCustomPrompt="1"/>
          </p:nvPr>
        </p:nvSpPr>
        <p:spPr bwMode="gray">
          <a:xfrm>
            <a:off x="1763688" y="2500752"/>
            <a:ext cx="2736304" cy="216024"/>
          </a:xfrm>
        </p:spPr>
        <p:txBody>
          <a:bodyPr tIns="0" anchor="b" anchorCtr="0"/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chemeClr val="tx1"/>
                </a:solidFill>
              </a:defRPr>
            </a:lvl1pPr>
            <a:lvl2pPr marL="0" indent="0">
              <a:spcBef>
                <a:spcPts val="0"/>
              </a:spcBef>
              <a:spcAft>
                <a:spcPts val="0"/>
              </a:spcAft>
              <a:buNone/>
              <a:defRPr sz="1200"/>
            </a:lvl2pPr>
            <a:lvl3pPr marL="0" indent="0" algn="l">
              <a:spcBef>
                <a:spcPts val="0"/>
              </a:spcBef>
              <a:spcAft>
                <a:spcPts val="0"/>
              </a:spcAft>
              <a:buFontTx/>
              <a:buNone/>
              <a:tabLst>
                <a:tab pos="630238" algn="l"/>
              </a:tabLst>
              <a:defRPr sz="1200"/>
            </a:lvl3pPr>
            <a:lvl4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200">
                <a:solidFill>
                  <a:schemeClr val="tx1"/>
                </a:solidFill>
              </a:defRPr>
            </a:lvl4pPr>
            <a:lvl5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200"/>
            </a:lvl5pPr>
            <a:lvl6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200"/>
            </a:lvl6pPr>
            <a:lvl7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200"/>
            </a:lvl7pPr>
            <a:lvl8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200"/>
            </a:lvl8pPr>
            <a:lvl9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200"/>
            </a:lvl9pPr>
          </a:lstStyle>
          <a:p>
            <a:pPr lvl="4"/>
            <a:r>
              <a:rPr lang="en-US" dirty="0" smtClean="0"/>
              <a:t>[email address]</a:t>
            </a:r>
          </a:p>
        </p:txBody>
      </p:sp>
      <p:sp>
        <p:nvSpPr>
          <p:cNvPr id="38" name="Text Placeholder 3"/>
          <p:cNvSpPr>
            <a:spLocks noGrp="1"/>
          </p:cNvSpPr>
          <p:nvPr>
            <p:ph type="body" sz="quarter" idx="39" hasCustomPrompt="1"/>
          </p:nvPr>
        </p:nvSpPr>
        <p:spPr bwMode="gray">
          <a:xfrm>
            <a:off x="1763767" y="2716776"/>
            <a:ext cx="2736226" cy="215014"/>
          </a:xfrm>
        </p:spPr>
        <p:txBody>
          <a:bodyPr tIns="0" anchor="b" anchorCtr="0"/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chemeClr val="tx1"/>
                </a:solidFill>
              </a:defRPr>
            </a:lvl1pPr>
            <a:lvl2pPr marL="0" indent="0">
              <a:spcBef>
                <a:spcPts val="0"/>
              </a:spcBef>
              <a:spcAft>
                <a:spcPts val="0"/>
              </a:spcAft>
              <a:buNone/>
              <a:defRPr sz="1200"/>
            </a:lvl2pPr>
            <a:lvl3pPr marL="0" indent="0" algn="l">
              <a:spcBef>
                <a:spcPts val="0"/>
              </a:spcBef>
              <a:spcAft>
                <a:spcPts val="0"/>
              </a:spcAft>
              <a:buFontTx/>
              <a:buNone/>
              <a:tabLst>
                <a:tab pos="630238" algn="l"/>
              </a:tabLst>
              <a:defRPr sz="1200"/>
            </a:lvl3pPr>
            <a:lvl4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200">
                <a:solidFill>
                  <a:schemeClr val="tx1"/>
                </a:solidFill>
              </a:defRPr>
            </a:lvl4pPr>
            <a:lvl5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200"/>
            </a:lvl5pPr>
            <a:lvl6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200"/>
            </a:lvl6pPr>
            <a:lvl7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200"/>
            </a:lvl7pPr>
            <a:lvl8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200"/>
            </a:lvl8pPr>
            <a:lvl9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200"/>
            </a:lvl9pPr>
          </a:lstStyle>
          <a:p>
            <a:pPr lvl="4"/>
            <a:r>
              <a:rPr lang="en-US" dirty="0" smtClean="0"/>
              <a:t>[country]</a:t>
            </a:r>
          </a:p>
        </p:txBody>
      </p:sp>
      <p:sp>
        <p:nvSpPr>
          <p:cNvPr id="39" name="Picture Placeholder 4"/>
          <p:cNvSpPr>
            <a:spLocks noGrp="1"/>
          </p:cNvSpPr>
          <p:nvPr>
            <p:ph type="pic" sz="quarter" idx="40" hasCustomPrompt="1"/>
          </p:nvPr>
        </p:nvSpPr>
        <p:spPr bwMode="gray">
          <a:xfrm>
            <a:off x="4644728" y="1276350"/>
            <a:ext cx="1296144" cy="16560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de-DE" dirty="0" smtClean="0"/>
              <a:t>Picture</a:t>
            </a:r>
            <a:endParaRPr lang="en-US" dirty="0"/>
          </a:p>
        </p:txBody>
      </p:sp>
      <p:sp>
        <p:nvSpPr>
          <p:cNvPr id="40" name="Text Placeholder 3"/>
          <p:cNvSpPr>
            <a:spLocks noGrp="1"/>
          </p:cNvSpPr>
          <p:nvPr>
            <p:ph type="body" sz="quarter" idx="41" hasCustomPrompt="1"/>
          </p:nvPr>
        </p:nvSpPr>
        <p:spPr bwMode="gray">
          <a:xfrm>
            <a:off x="6084889" y="2284729"/>
            <a:ext cx="2736303" cy="216024"/>
          </a:xfrm>
        </p:spPr>
        <p:txBody>
          <a:bodyPr tIns="0" anchor="b" anchorCtr="0"/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chemeClr val="tx1"/>
                </a:solidFill>
              </a:defRPr>
            </a:lvl1pPr>
            <a:lvl2pPr marL="0" indent="0">
              <a:spcBef>
                <a:spcPts val="0"/>
              </a:spcBef>
              <a:spcAft>
                <a:spcPts val="0"/>
              </a:spcAft>
              <a:buNone/>
              <a:defRPr sz="1200"/>
            </a:lvl2pPr>
            <a:lvl3pPr marL="0" indent="0" algn="l">
              <a:spcBef>
                <a:spcPts val="0"/>
              </a:spcBef>
              <a:spcAft>
                <a:spcPts val="0"/>
              </a:spcAft>
              <a:buFontTx/>
              <a:buNone/>
              <a:tabLst>
                <a:tab pos="630238" algn="l"/>
              </a:tabLst>
              <a:defRPr sz="1200"/>
            </a:lvl3pPr>
            <a:lvl4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200">
                <a:solidFill>
                  <a:schemeClr val="tx1"/>
                </a:solidFill>
              </a:defRPr>
            </a:lvl4pPr>
            <a:lvl5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200"/>
            </a:lvl5pPr>
            <a:lvl6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200"/>
            </a:lvl6pPr>
            <a:lvl7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200"/>
            </a:lvl7pPr>
            <a:lvl8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200"/>
            </a:lvl8pPr>
            <a:lvl9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200"/>
            </a:lvl9pPr>
          </a:lstStyle>
          <a:p>
            <a:pPr lvl="4"/>
            <a:r>
              <a:rPr lang="en-US" dirty="0" smtClean="0"/>
              <a:t>[phone number]</a:t>
            </a:r>
          </a:p>
        </p:txBody>
      </p:sp>
      <p:sp>
        <p:nvSpPr>
          <p:cNvPr id="41" name="Text Placeholder 3"/>
          <p:cNvSpPr>
            <a:spLocks noGrp="1"/>
          </p:cNvSpPr>
          <p:nvPr>
            <p:ph type="body" sz="quarter" idx="42" hasCustomPrompt="1"/>
          </p:nvPr>
        </p:nvSpPr>
        <p:spPr bwMode="gray">
          <a:xfrm>
            <a:off x="6084888" y="1852681"/>
            <a:ext cx="2736304" cy="432000"/>
          </a:xfrm>
        </p:spPr>
        <p:txBody>
          <a:bodyPr tIns="36000" anchor="t" anchorCtr="0"/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chemeClr val="tx1"/>
                </a:solidFill>
              </a:defRPr>
            </a:lvl1pPr>
            <a:lvl2pPr marL="0" indent="0">
              <a:spcBef>
                <a:spcPts val="0"/>
              </a:spcBef>
              <a:spcAft>
                <a:spcPts val="0"/>
              </a:spcAft>
              <a:buNone/>
              <a:defRPr sz="1200"/>
            </a:lvl2pPr>
            <a:lvl3pPr marL="0" indent="0" algn="l">
              <a:spcBef>
                <a:spcPts val="0"/>
              </a:spcBef>
              <a:spcAft>
                <a:spcPts val="0"/>
              </a:spcAft>
              <a:buFontTx/>
              <a:buNone/>
              <a:tabLst>
                <a:tab pos="630238" algn="l"/>
              </a:tabLst>
              <a:defRPr sz="1200"/>
            </a:lvl3pPr>
            <a:lvl4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200">
                <a:solidFill>
                  <a:schemeClr val="tx1"/>
                </a:solidFill>
              </a:defRPr>
            </a:lvl4pPr>
            <a:lvl5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200"/>
            </a:lvl5pPr>
            <a:lvl6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200"/>
            </a:lvl6pPr>
            <a:lvl7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200"/>
            </a:lvl7pPr>
            <a:lvl8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200"/>
            </a:lvl8pPr>
            <a:lvl9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200"/>
            </a:lvl9pPr>
          </a:lstStyle>
          <a:p>
            <a:pPr lvl="4"/>
            <a:r>
              <a:rPr lang="en-US" dirty="0" smtClean="0"/>
              <a:t>[title]</a:t>
            </a:r>
          </a:p>
        </p:txBody>
      </p:sp>
      <p:sp>
        <p:nvSpPr>
          <p:cNvPr id="43" name="Text Placeholder 3"/>
          <p:cNvSpPr>
            <a:spLocks noGrp="1"/>
          </p:cNvSpPr>
          <p:nvPr>
            <p:ph type="body" sz="quarter" idx="44" hasCustomPrompt="1"/>
          </p:nvPr>
        </p:nvSpPr>
        <p:spPr bwMode="gray">
          <a:xfrm>
            <a:off x="6084888" y="2500752"/>
            <a:ext cx="2736304" cy="216024"/>
          </a:xfrm>
        </p:spPr>
        <p:txBody>
          <a:bodyPr tIns="0" anchor="b" anchorCtr="0"/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chemeClr val="tx1"/>
                </a:solidFill>
              </a:defRPr>
            </a:lvl1pPr>
            <a:lvl2pPr marL="0" indent="0">
              <a:spcBef>
                <a:spcPts val="0"/>
              </a:spcBef>
              <a:spcAft>
                <a:spcPts val="0"/>
              </a:spcAft>
              <a:buNone/>
              <a:defRPr sz="1200"/>
            </a:lvl2pPr>
            <a:lvl3pPr marL="0" indent="0" algn="l">
              <a:spcBef>
                <a:spcPts val="0"/>
              </a:spcBef>
              <a:spcAft>
                <a:spcPts val="0"/>
              </a:spcAft>
              <a:buFontTx/>
              <a:buNone/>
              <a:tabLst>
                <a:tab pos="630238" algn="l"/>
              </a:tabLst>
              <a:defRPr sz="1200"/>
            </a:lvl3pPr>
            <a:lvl4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200">
                <a:solidFill>
                  <a:schemeClr val="tx1"/>
                </a:solidFill>
              </a:defRPr>
            </a:lvl4pPr>
            <a:lvl5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200"/>
            </a:lvl5pPr>
            <a:lvl6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200"/>
            </a:lvl6pPr>
            <a:lvl7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200"/>
            </a:lvl7pPr>
            <a:lvl8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200"/>
            </a:lvl8pPr>
            <a:lvl9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200"/>
            </a:lvl9pPr>
          </a:lstStyle>
          <a:p>
            <a:pPr lvl="4"/>
            <a:r>
              <a:rPr lang="en-US" dirty="0" smtClean="0"/>
              <a:t>[email address]</a:t>
            </a:r>
          </a:p>
        </p:txBody>
      </p:sp>
      <p:sp>
        <p:nvSpPr>
          <p:cNvPr id="44" name="Text Placeholder 3"/>
          <p:cNvSpPr>
            <a:spLocks noGrp="1"/>
          </p:cNvSpPr>
          <p:nvPr>
            <p:ph type="body" sz="quarter" idx="45" hasCustomPrompt="1"/>
          </p:nvPr>
        </p:nvSpPr>
        <p:spPr bwMode="gray">
          <a:xfrm>
            <a:off x="6084967" y="2716776"/>
            <a:ext cx="2736226" cy="215014"/>
          </a:xfrm>
        </p:spPr>
        <p:txBody>
          <a:bodyPr tIns="0" anchor="b" anchorCtr="0"/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chemeClr val="tx1"/>
                </a:solidFill>
              </a:defRPr>
            </a:lvl1pPr>
            <a:lvl2pPr marL="0" indent="0">
              <a:spcBef>
                <a:spcPts val="0"/>
              </a:spcBef>
              <a:spcAft>
                <a:spcPts val="0"/>
              </a:spcAft>
              <a:buNone/>
              <a:defRPr sz="1200"/>
            </a:lvl2pPr>
            <a:lvl3pPr marL="0" indent="0" algn="l">
              <a:spcBef>
                <a:spcPts val="0"/>
              </a:spcBef>
              <a:spcAft>
                <a:spcPts val="0"/>
              </a:spcAft>
              <a:buFontTx/>
              <a:buNone/>
              <a:tabLst>
                <a:tab pos="630238" algn="l"/>
              </a:tabLst>
              <a:defRPr sz="1200"/>
            </a:lvl3pPr>
            <a:lvl4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200">
                <a:solidFill>
                  <a:schemeClr val="tx1"/>
                </a:solidFill>
              </a:defRPr>
            </a:lvl4pPr>
            <a:lvl5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200"/>
            </a:lvl5pPr>
            <a:lvl6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200"/>
            </a:lvl6pPr>
            <a:lvl7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200"/>
            </a:lvl7pPr>
            <a:lvl8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200"/>
            </a:lvl8pPr>
            <a:lvl9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200"/>
            </a:lvl9pPr>
          </a:lstStyle>
          <a:p>
            <a:pPr lvl="4"/>
            <a:r>
              <a:rPr lang="en-US" dirty="0" smtClean="0"/>
              <a:t>[country]</a:t>
            </a:r>
          </a:p>
        </p:txBody>
      </p:sp>
      <p:sp>
        <p:nvSpPr>
          <p:cNvPr id="45" name="Textplatzhalter 2"/>
          <p:cNvSpPr>
            <a:spLocks noGrp="1"/>
          </p:cNvSpPr>
          <p:nvPr>
            <p:ph type="body" sz="quarter" idx="11" hasCustomPrompt="1"/>
          </p:nvPr>
        </p:nvSpPr>
        <p:spPr bwMode="gray">
          <a:xfrm>
            <a:off x="323850" y="915566"/>
            <a:ext cx="8496300" cy="288255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None/>
              <a:defRPr lang="en-GB" sz="1800" kern="1200" noProof="0" smtClean="0">
                <a:solidFill>
                  <a:schemeClr val="tx2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0" indent="0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None/>
              <a:defRPr lang="en-GB" sz="1800" kern="1200" noProof="0" smtClean="0">
                <a:solidFill>
                  <a:schemeClr val="tx2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0" indent="0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None/>
              <a:defRPr lang="en-GB" sz="1800" kern="1200" noProof="0" smtClean="0">
                <a:solidFill>
                  <a:schemeClr val="tx2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0" indent="0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None/>
              <a:defRPr lang="en-GB" sz="1800" kern="1200" noProof="0" smtClean="0">
                <a:solidFill>
                  <a:schemeClr val="tx2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0" indent="0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None/>
              <a:defRPr lang="en-GB" sz="1800" kern="1200" noProof="0" smtClean="0">
                <a:solidFill>
                  <a:schemeClr val="tx2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0" indent="0">
              <a:lnSpc>
                <a:spcPct val="100000"/>
              </a:lnSpc>
              <a:spcBef>
                <a:spcPts val="600"/>
              </a:spcBef>
              <a:buNone/>
              <a:defRPr lang="en-GB" sz="1800" kern="1200" noProof="0" smtClean="0">
                <a:solidFill>
                  <a:schemeClr val="tx2"/>
                </a:solidFill>
                <a:latin typeface="Arial" pitchFamily="34" charset="0"/>
                <a:ea typeface="+mn-ea"/>
                <a:cs typeface="Arial" pitchFamily="34" charset="0"/>
              </a:defRPr>
            </a:lvl6pPr>
            <a:lvl7pPr marL="0" indent="0">
              <a:lnSpc>
                <a:spcPct val="100000"/>
              </a:lnSpc>
              <a:spcBef>
                <a:spcPts val="600"/>
              </a:spcBef>
              <a:buNone/>
              <a:defRPr lang="en-GB" sz="1800" kern="1200" noProof="0" smtClean="0">
                <a:solidFill>
                  <a:schemeClr val="tx2"/>
                </a:solidFill>
                <a:latin typeface="Arial" pitchFamily="34" charset="0"/>
                <a:ea typeface="+mn-ea"/>
                <a:cs typeface="Arial" pitchFamily="34" charset="0"/>
              </a:defRPr>
            </a:lvl7pPr>
            <a:lvl8pPr marL="0" indent="0">
              <a:lnSpc>
                <a:spcPct val="100000"/>
              </a:lnSpc>
              <a:spcBef>
                <a:spcPts val="600"/>
              </a:spcBef>
              <a:buNone/>
              <a:defRPr lang="en-GB" sz="1800" kern="1200" noProof="0" smtClean="0">
                <a:solidFill>
                  <a:schemeClr val="tx2"/>
                </a:solidFill>
                <a:latin typeface="Arial" pitchFamily="34" charset="0"/>
                <a:ea typeface="+mn-ea"/>
                <a:cs typeface="Arial" pitchFamily="34" charset="0"/>
              </a:defRPr>
            </a:lvl8pPr>
            <a:lvl9pPr marL="0" indent="0">
              <a:lnSpc>
                <a:spcPct val="100000"/>
              </a:lnSpc>
              <a:spcBef>
                <a:spcPts val="600"/>
              </a:spcBef>
              <a:buNone/>
              <a:defRPr lang="de-DE" sz="1800" kern="1200" noProof="0" smtClean="0">
                <a:solidFill>
                  <a:schemeClr val="tx2"/>
                </a:solidFill>
                <a:latin typeface="Arial" pitchFamily="34" charset="0"/>
                <a:ea typeface="+mn-ea"/>
                <a:cs typeface="Arial" pitchFamily="34" charset="0"/>
              </a:defRPr>
            </a:lvl9pPr>
          </a:lstStyle>
          <a:p>
            <a:pPr lvl="0"/>
            <a:r>
              <a:rPr lang="en-US" dirty="0" smtClean="0"/>
              <a:t>Click to add </a:t>
            </a:r>
            <a:r>
              <a:rPr lang="en-US" dirty="0" err="1" smtClean="0"/>
              <a:t>subheadline</a:t>
            </a:r>
            <a:endParaRPr lang="en-US" dirty="0" smtClean="0"/>
          </a:p>
        </p:txBody>
      </p:sp>
      <p:sp>
        <p:nvSpPr>
          <p:cNvPr id="46" name="Text Placeholder 3"/>
          <p:cNvSpPr>
            <a:spLocks noGrp="1"/>
          </p:cNvSpPr>
          <p:nvPr>
            <p:ph type="body" sz="quarter" idx="37" hasCustomPrompt="1"/>
          </p:nvPr>
        </p:nvSpPr>
        <p:spPr bwMode="gray">
          <a:xfrm>
            <a:off x="1763688" y="1276350"/>
            <a:ext cx="2736304" cy="576330"/>
          </a:xfrm>
        </p:spPr>
        <p:txBody>
          <a:bodyPr tIns="0" bIns="36000" anchor="b" anchorCtr="0"/>
          <a:lstStyle>
            <a:lvl1pPr marL="0" indent="0">
              <a:spcBef>
                <a:spcPts val="0"/>
              </a:spcBef>
              <a:spcAft>
                <a:spcPts val="0"/>
              </a:spcAft>
              <a:buFontTx/>
              <a:buNone/>
              <a:defRPr sz="1400">
                <a:solidFill>
                  <a:schemeClr val="tx2"/>
                </a:solidFill>
              </a:defRPr>
            </a:lvl1pPr>
            <a:lvl2pPr marL="0" indent="0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tx2"/>
                </a:solidFill>
              </a:defRPr>
            </a:lvl2pPr>
            <a:lvl3pPr marL="0" indent="0" algn="l">
              <a:spcBef>
                <a:spcPts val="0"/>
              </a:spcBef>
              <a:spcAft>
                <a:spcPts val="0"/>
              </a:spcAft>
              <a:buFontTx/>
              <a:buNone/>
              <a:tabLst>
                <a:tab pos="630238" algn="l"/>
              </a:tabLst>
              <a:defRPr sz="1400">
                <a:solidFill>
                  <a:schemeClr val="tx2"/>
                </a:solidFill>
              </a:defRPr>
            </a:lvl3pPr>
            <a:lvl4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400">
                <a:solidFill>
                  <a:schemeClr val="tx2"/>
                </a:solidFill>
              </a:defRPr>
            </a:lvl4pPr>
            <a:lvl5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400" b="0">
                <a:solidFill>
                  <a:schemeClr val="tx2"/>
                </a:solidFill>
              </a:defRPr>
            </a:lvl5pPr>
            <a:lvl6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400">
                <a:solidFill>
                  <a:schemeClr val="tx2"/>
                </a:solidFill>
              </a:defRPr>
            </a:lvl6pPr>
            <a:lvl7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400">
                <a:solidFill>
                  <a:schemeClr val="tx2"/>
                </a:solidFill>
              </a:defRPr>
            </a:lvl7pPr>
            <a:lvl8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400"/>
            </a:lvl8pPr>
            <a:lvl9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en-US" noProof="0" dirty="0" smtClean="0"/>
              <a:t>[name]</a:t>
            </a:r>
          </a:p>
        </p:txBody>
      </p:sp>
      <p:sp>
        <p:nvSpPr>
          <p:cNvPr id="47" name="Text Placeholder 3"/>
          <p:cNvSpPr>
            <a:spLocks noGrp="1"/>
          </p:cNvSpPr>
          <p:nvPr>
            <p:ph type="body" sz="quarter" idx="43" hasCustomPrompt="1"/>
          </p:nvPr>
        </p:nvSpPr>
        <p:spPr bwMode="gray">
          <a:xfrm>
            <a:off x="6084888" y="1276824"/>
            <a:ext cx="2736304" cy="576000"/>
          </a:xfrm>
        </p:spPr>
        <p:txBody>
          <a:bodyPr tIns="0" bIns="36000" anchor="b" anchorCtr="0"/>
          <a:lstStyle>
            <a:lvl1pPr marL="0" indent="0">
              <a:spcBef>
                <a:spcPts val="0"/>
              </a:spcBef>
              <a:spcAft>
                <a:spcPts val="0"/>
              </a:spcAft>
              <a:buFontTx/>
              <a:buNone/>
              <a:defRPr sz="1400">
                <a:solidFill>
                  <a:schemeClr val="tx2"/>
                </a:solidFill>
              </a:defRPr>
            </a:lvl1pPr>
            <a:lvl2pPr marL="0" indent="0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tx2"/>
                </a:solidFill>
              </a:defRPr>
            </a:lvl2pPr>
            <a:lvl3pPr marL="0" indent="0" algn="l">
              <a:spcBef>
                <a:spcPts val="0"/>
              </a:spcBef>
              <a:spcAft>
                <a:spcPts val="0"/>
              </a:spcAft>
              <a:buFontTx/>
              <a:buNone/>
              <a:tabLst>
                <a:tab pos="630238" algn="l"/>
              </a:tabLst>
              <a:defRPr sz="1400">
                <a:solidFill>
                  <a:schemeClr val="tx2"/>
                </a:solidFill>
              </a:defRPr>
            </a:lvl3pPr>
            <a:lvl4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400">
                <a:solidFill>
                  <a:schemeClr val="tx2"/>
                </a:solidFill>
              </a:defRPr>
            </a:lvl4pPr>
            <a:lvl5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400" b="0">
                <a:solidFill>
                  <a:schemeClr val="tx2"/>
                </a:solidFill>
              </a:defRPr>
            </a:lvl5pPr>
            <a:lvl6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400">
                <a:solidFill>
                  <a:schemeClr val="tx2"/>
                </a:solidFill>
              </a:defRPr>
            </a:lvl6pPr>
            <a:lvl7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400">
                <a:solidFill>
                  <a:schemeClr val="tx2"/>
                </a:solidFill>
              </a:defRPr>
            </a:lvl7pPr>
            <a:lvl8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400"/>
            </a:lvl8pPr>
            <a:lvl9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en-US" dirty="0" smtClean="0"/>
              <a:t>[name]</a:t>
            </a:r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46" hasCustomPrompt="1"/>
          </p:nvPr>
        </p:nvSpPr>
        <p:spPr bwMode="gray">
          <a:xfrm>
            <a:off x="1763688" y="3075820"/>
            <a:ext cx="2736304" cy="576330"/>
          </a:xfrm>
        </p:spPr>
        <p:txBody>
          <a:bodyPr tIns="0" bIns="36000" anchor="b" anchorCtr="0"/>
          <a:lstStyle>
            <a:lvl1pPr marL="0" indent="0">
              <a:spcBef>
                <a:spcPts val="0"/>
              </a:spcBef>
              <a:spcAft>
                <a:spcPts val="0"/>
              </a:spcAft>
              <a:buFontTx/>
              <a:buNone/>
              <a:defRPr sz="1400">
                <a:solidFill>
                  <a:schemeClr val="tx2"/>
                </a:solidFill>
              </a:defRPr>
            </a:lvl1pPr>
            <a:lvl2pPr marL="0" indent="0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tx2"/>
                </a:solidFill>
              </a:defRPr>
            </a:lvl2pPr>
            <a:lvl3pPr marL="0" indent="0" algn="l">
              <a:spcBef>
                <a:spcPts val="0"/>
              </a:spcBef>
              <a:spcAft>
                <a:spcPts val="0"/>
              </a:spcAft>
              <a:buFontTx/>
              <a:buNone/>
              <a:tabLst>
                <a:tab pos="630238" algn="l"/>
              </a:tabLst>
              <a:defRPr sz="1400">
                <a:solidFill>
                  <a:schemeClr val="tx2"/>
                </a:solidFill>
              </a:defRPr>
            </a:lvl3pPr>
            <a:lvl4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400">
                <a:solidFill>
                  <a:schemeClr val="tx2"/>
                </a:solidFill>
              </a:defRPr>
            </a:lvl4pPr>
            <a:lvl5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400" b="0">
                <a:solidFill>
                  <a:schemeClr val="tx2"/>
                </a:solidFill>
              </a:defRPr>
            </a:lvl5pPr>
            <a:lvl6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400">
                <a:solidFill>
                  <a:schemeClr val="tx2"/>
                </a:solidFill>
              </a:defRPr>
            </a:lvl6pPr>
            <a:lvl7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400">
                <a:solidFill>
                  <a:schemeClr val="tx2"/>
                </a:solidFill>
              </a:defRPr>
            </a:lvl7pPr>
            <a:lvl8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400"/>
            </a:lvl8pPr>
            <a:lvl9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en-US" noProof="0" smtClean="0"/>
              <a:t>[name]</a:t>
            </a:r>
          </a:p>
        </p:txBody>
      </p:sp>
      <p:sp>
        <p:nvSpPr>
          <p:cNvPr id="49" name="Text Placeholder 3"/>
          <p:cNvSpPr>
            <a:spLocks noGrp="1"/>
          </p:cNvSpPr>
          <p:nvPr>
            <p:ph type="body" sz="quarter" idx="47" hasCustomPrompt="1"/>
          </p:nvPr>
        </p:nvSpPr>
        <p:spPr bwMode="gray">
          <a:xfrm>
            <a:off x="6084888" y="3076294"/>
            <a:ext cx="2736304" cy="576000"/>
          </a:xfrm>
        </p:spPr>
        <p:txBody>
          <a:bodyPr tIns="0" bIns="36000" anchor="b" anchorCtr="0"/>
          <a:lstStyle>
            <a:lvl1pPr marL="0" indent="0">
              <a:spcBef>
                <a:spcPts val="0"/>
              </a:spcBef>
              <a:spcAft>
                <a:spcPts val="0"/>
              </a:spcAft>
              <a:buFontTx/>
              <a:buNone/>
              <a:defRPr sz="1400">
                <a:solidFill>
                  <a:schemeClr val="tx2"/>
                </a:solidFill>
              </a:defRPr>
            </a:lvl1pPr>
            <a:lvl2pPr marL="0" indent="0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tx2"/>
                </a:solidFill>
              </a:defRPr>
            </a:lvl2pPr>
            <a:lvl3pPr marL="0" indent="0" algn="l">
              <a:spcBef>
                <a:spcPts val="0"/>
              </a:spcBef>
              <a:spcAft>
                <a:spcPts val="0"/>
              </a:spcAft>
              <a:buFontTx/>
              <a:buNone/>
              <a:tabLst>
                <a:tab pos="630238" algn="l"/>
              </a:tabLst>
              <a:defRPr sz="1400">
                <a:solidFill>
                  <a:schemeClr val="tx2"/>
                </a:solidFill>
              </a:defRPr>
            </a:lvl3pPr>
            <a:lvl4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400">
                <a:solidFill>
                  <a:schemeClr val="tx2"/>
                </a:solidFill>
              </a:defRPr>
            </a:lvl4pPr>
            <a:lvl5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400" b="0">
                <a:solidFill>
                  <a:schemeClr val="tx2"/>
                </a:solidFill>
              </a:defRPr>
            </a:lvl5pPr>
            <a:lvl6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400">
                <a:solidFill>
                  <a:schemeClr val="tx2"/>
                </a:solidFill>
              </a:defRPr>
            </a:lvl6pPr>
            <a:lvl7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400">
                <a:solidFill>
                  <a:schemeClr val="tx2"/>
                </a:solidFill>
              </a:defRPr>
            </a:lvl7pPr>
            <a:lvl8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400"/>
            </a:lvl8pPr>
            <a:lvl9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en-US" dirty="0" smtClean="0"/>
              <a:t>[name]</a:t>
            </a:r>
          </a:p>
        </p:txBody>
      </p:sp>
    </p:spTree>
    <p:extLst>
      <p:ext uri="{BB962C8B-B14F-4D97-AF65-F5344CB8AC3E}">
        <p14:creationId xmlns:p14="http://schemas.microsoft.com/office/powerpoint/2010/main" val="354654017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1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gray"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itle 2"/>
          <p:cNvSpPr>
            <a:spLocks noGrp="1"/>
          </p:cNvSpPr>
          <p:nvPr>
            <p:ph type="title" hasCustomPrompt="1"/>
          </p:nvPr>
        </p:nvSpPr>
        <p:spPr bwMode="gray">
          <a:xfrm>
            <a:off x="323410" y="987425"/>
            <a:ext cx="8497180" cy="1944688"/>
          </a:xfrm>
        </p:spPr>
        <p:txBody>
          <a:bodyPr anchor="b"/>
          <a:lstStyle>
            <a:lvl1pPr>
              <a:defRPr sz="3600" cap="none" baseline="0">
                <a:solidFill>
                  <a:schemeClr val="bg1"/>
                </a:solidFill>
                <a:latin typeface="Arial" pitchFamily="34" charset="0"/>
              </a:defRPr>
            </a:lvl1pPr>
          </a:lstStyle>
          <a:p>
            <a:r>
              <a:rPr lang="en-US" smtClean="0"/>
              <a:t>Thank you</a:t>
            </a:r>
            <a:endParaRPr lang="en-US" dirty="0"/>
          </a:p>
        </p:txBody>
      </p:sp>
      <p:sp>
        <p:nvSpPr>
          <p:cNvPr id="8" name="Text Placeholder 5"/>
          <p:cNvSpPr>
            <a:spLocks noGrp="1"/>
          </p:cNvSpPr>
          <p:nvPr>
            <p:ph type="body" sz="quarter" idx="10" hasCustomPrompt="1"/>
          </p:nvPr>
        </p:nvSpPr>
        <p:spPr bwMode="gray">
          <a:xfrm>
            <a:off x="323528" y="4732056"/>
            <a:ext cx="8496944" cy="216024"/>
          </a:xfrm>
        </p:spPr>
        <p:txBody>
          <a:bodyPr anchor="b"/>
          <a:lstStyle>
            <a:lvl1pPr marL="0" indent="0">
              <a:spcBef>
                <a:spcPts val="0"/>
              </a:spcBef>
              <a:spcAft>
                <a:spcPts val="0"/>
              </a:spcAft>
              <a:buFontTx/>
              <a:buNone/>
              <a:defRPr sz="1200" baseline="0">
                <a:solidFill>
                  <a:schemeClr val="bg1"/>
                </a:solidFill>
              </a:defRPr>
            </a:lvl1pPr>
            <a:lvl2pPr marL="0" indent="0">
              <a:spcBef>
                <a:spcPts val="0"/>
              </a:spcBef>
              <a:spcAft>
                <a:spcPts val="0"/>
              </a:spcAft>
              <a:buFontTx/>
              <a:buNone/>
              <a:defRPr sz="1200">
                <a:solidFill>
                  <a:schemeClr val="bg1"/>
                </a:solidFill>
              </a:defRPr>
            </a:lvl2pPr>
            <a:lvl3pPr marL="0" indent="0">
              <a:spcBef>
                <a:spcPts val="0"/>
              </a:spcBef>
              <a:spcAft>
                <a:spcPts val="0"/>
              </a:spcAft>
              <a:buFontTx/>
              <a:buNone/>
              <a:defRPr sz="1200">
                <a:solidFill>
                  <a:schemeClr val="bg1"/>
                </a:solidFill>
              </a:defRPr>
            </a:lvl3pPr>
            <a:lvl4pPr marL="0" indent="0">
              <a:spcBef>
                <a:spcPts val="0"/>
              </a:spcBef>
              <a:spcAft>
                <a:spcPts val="0"/>
              </a:spcAft>
              <a:buFontTx/>
              <a:buNone/>
              <a:defRPr sz="1200">
                <a:solidFill>
                  <a:schemeClr val="bg1"/>
                </a:solidFill>
              </a:defRPr>
            </a:lvl4pPr>
            <a:lvl5pPr marL="0" indent="0">
              <a:spcBef>
                <a:spcPts val="0"/>
              </a:spcBef>
              <a:spcAft>
                <a:spcPts val="0"/>
              </a:spcAft>
              <a:buFontTx/>
              <a:buNone/>
              <a:defRPr sz="1200">
                <a:solidFill>
                  <a:schemeClr val="bg1"/>
                </a:solidFill>
              </a:defRPr>
            </a:lvl5pPr>
            <a:lvl6pPr marL="0" indent="0">
              <a:spcBef>
                <a:spcPts val="0"/>
              </a:spcBef>
              <a:spcAft>
                <a:spcPts val="0"/>
              </a:spcAft>
              <a:buFontTx/>
              <a:buNone/>
              <a:defRPr sz="1200">
                <a:solidFill>
                  <a:schemeClr val="bg1"/>
                </a:solidFill>
              </a:defRPr>
            </a:lvl6pPr>
            <a:lvl7pPr marL="0" indent="0">
              <a:spcBef>
                <a:spcPts val="0"/>
              </a:spcBef>
              <a:spcAft>
                <a:spcPts val="0"/>
              </a:spcAft>
              <a:buFontTx/>
              <a:buNone/>
              <a:defRPr sz="1200">
                <a:solidFill>
                  <a:schemeClr val="bg1"/>
                </a:solidFill>
              </a:defRPr>
            </a:lvl7pPr>
            <a:lvl8pPr marL="0" indent="0">
              <a:spcBef>
                <a:spcPts val="0"/>
              </a:spcBef>
              <a:spcAft>
                <a:spcPts val="0"/>
              </a:spcAft>
              <a:buFontTx/>
              <a:buNone/>
              <a:defRPr sz="1200">
                <a:solidFill>
                  <a:schemeClr val="bg1"/>
                </a:solidFill>
              </a:defRPr>
            </a:lvl8pPr>
            <a:lvl9pPr marL="0" indent="0">
              <a:spcBef>
                <a:spcPts val="0"/>
              </a:spcBef>
              <a:spcAft>
                <a:spcPts val="0"/>
              </a:spcAft>
              <a:buFontTx/>
              <a:buNone/>
              <a:defRPr sz="1200">
                <a:solidFill>
                  <a:schemeClr val="bg1"/>
                </a:solidFill>
              </a:defRPr>
            </a:lvl9pPr>
          </a:lstStyle>
          <a:p>
            <a:pPr lvl="0"/>
            <a:r>
              <a:rPr lang="en-US" noProof="0" smtClean="0"/>
              <a:t>Click to add additional text, e.g. author, location, date</a:t>
            </a:r>
          </a:p>
        </p:txBody>
      </p:sp>
    </p:spTree>
    <p:extLst>
      <p:ext uri="{BB962C8B-B14F-4D97-AF65-F5344CB8AC3E}">
        <p14:creationId xmlns:p14="http://schemas.microsoft.com/office/powerpoint/2010/main" val="368879790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/>
          <p:cNvSpPr>
            <a:spLocks noGrp="1"/>
          </p:cNvSpPr>
          <p:nvPr>
            <p:ph type="pic" sz="quarter" idx="11" hasCustomPrompt="1"/>
          </p:nvPr>
        </p:nvSpPr>
        <p:spPr bwMode="gray">
          <a:xfrm>
            <a:off x="323410" y="987530"/>
            <a:ext cx="8496740" cy="3960707"/>
          </a:xfrm>
        </p:spPr>
        <p:txBody>
          <a:bodyPr/>
          <a:lstStyle/>
          <a:p>
            <a:r>
              <a:rPr lang="en-US" dirty="0" smtClean="0"/>
              <a:t>Click to the symbol to add a picture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 bwMode="gray">
          <a:xfrm>
            <a:off x="467430" y="1779588"/>
            <a:ext cx="8209140" cy="1008193"/>
          </a:xfrm>
        </p:spPr>
        <p:txBody>
          <a:bodyPr anchor="b"/>
          <a:lstStyle>
            <a:lvl1pPr>
              <a:defRPr sz="3600" cap="none" baseline="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Click to add title of presentation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 bwMode="gray">
          <a:xfrm>
            <a:off x="466871" y="2859790"/>
            <a:ext cx="8209684" cy="1152160"/>
          </a:xfrm>
        </p:spPr>
        <p:txBody>
          <a:bodyPr/>
          <a:lstStyle>
            <a:lvl1pPr marL="0" indent="0" algn="l">
              <a:spcBef>
                <a:spcPts val="600"/>
              </a:spcBef>
              <a:spcAft>
                <a:spcPts val="0"/>
              </a:spcAft>
              <a:buNone/>
              <a:defRPr sz="2000">
                <a:solidFill>
                  <a:schemeClr val="tx2"/>
                </a:solidFill>
              </a:defRPr>
            </a:lvl1pPr>
            <a:lvl2pPr marL="0" indent="0" algn="l">
              <a:spcBef>
                <a:spcPts val="600"/>
              </a:spcBef>
              <a:spcAft>
                <a:spcPts val="0"/>
              </a:spcAft>
              <a:buNone/>
              <a:defRPr sz="2000">
                <a:solidFill>
                  <a:schemeClr val="tx2"/>
                </a:solidFill>
              </a:defRPr>
            </a:lvl2pPr>
            <a:lvl3pPr marL="0" indent="0" algn="l">
              <a:spcBef>
                <a:spcPts val="600"/>
              </a:spcBef>
              <a:spcAft>
                <a:spcPts val="0"/>
              </a:spcAft>
              <a:buNone/>
              <a:defRPr sz="2000">
                <a:solidFill>
                  <a:schemeClr val="tx2"/>
                </a:solidFill>
              </a:defRPr>
            </a:lvl3pPr>
            <a:lvl4pPr marL="0" indent="0" algn="l">
              <a:spcBef>
                <a:spcPts val="600"/>
              </a:spcBef>
              <a:spcAft>
                <a:spcPts val="0"/>
              </a:spcAft>
              <a:buNone/>
              <a:defRPr sz="2000">
                <a:solidFill>
                  <a:schemeClr val="tx2"/>
                </a:solidFill>
              </a:defRPr>
            </a:lvl4pPr>
            <a:lvl5pPr marL="0" indent="0" algn="l">
              <a:spcBef>
                <a:spcPts val="600"/>
              </a:spcBef>
              <a:spcAft>
                <a:spcPts val="0"/>
              </a:spcAft>
              <a:buNone/>
              <a:defRPr sz="2000">
                <a:solidFill>
                  <a:schemeClr val="tx2"/>
                </a:solidFill>
              </a:defRPr>
            </a:lvl5pPr>
            <a:lvl6pPr marL="0" indent="0" algn="l">
              <a:spcBef>
                <a:spcPts val="600"/>
              </a:spcBef>
              <a:spcAft>
                <a:spcPts val="0"/>
              </a:spcAft>
              <a:buNone/>
              <a:defRPr sz="2000">
                <a:solidFill>
                  <a:schemeClr val="tx2"/>
                </a:solidFill>
              </a:defRPr>
            </a:lvl6pPr>
            <a:lvl7pPr marL="0" indent="0" algn="l">
              <a:spcBef>
                <a:spcPts val="600"/>
              </a:spcBef>
              <a:spcAft>
                <a:spcPts val="0"/>
              </a:spcAft>
              <a:buNone/>
              <a:defRPr sz="2000">
                <a:solidFill>
                  <a:schemeClr val="tx2"/>
                </a:solidFill>
              </a:defRPr>
            </a:lvl7pPr>
            <a:lvl8pPr marL="0" indent="0" algn="l">
              <a:spcAft>
                <a:spcPts val="0"/>
              </a:spcAft>
              <a:buNone/>
              <a:defRPr sz="2000">
                <a:solidFill>
                  <a:schemeClr val="bg1"/>
                </a:solidFill>
              </a:defRPr>
            </a:lvl8pPr>
            <a:lvl9pPr marL="0" indent="0" algn="l">
              <a:spcBef>
                <a:spcPts val="600"/>
              </a:spcBef>
              <a:spcAft>
                <a:spcPts val="0"/>
              </a:spcAft>
              <a:buNone/>
              <a:defRPr sz="2000">
                <a:solidFill>
                  <a:schemeClr val="tx2"/>
                </a:solidFill>
              </a:defRPr>
            </a:lvl9pPr>
          </a:lstStyle>
          <a:p>
            <a:pPr lvl="0"/>
            <a:r>
              <a:rPr lang="en-US" noProof="0" dirty="0" smtClean="0"/>
              <a:t>Click to add subtitle of presentation</a:t>
            </a:r>
          </a:p>
        </p:txBody>
      </p:sp>
      <p:sp>
        <p:nvSpPr>
          <p:cNvPr id="7" name="Rechteck 6"/>
          <p:cNvSpPr/>
          <p:nvPr userDrawn="1"/>
        </p:nvSpPr>
        <p:spPr bwMode="gray">
          <a:xfrm>
            <a:off x="0" y="4927628"/>
            <a:ext cx="9144000" cy="215872"/>
          </a:xfrm>
          <a:prstGeom prst="rect">
            <a:avLst/>
          </a:prstGeom>
          <a:solidFill>
            <a:schemeClr val="bg1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indent="0" algn="ctr">
              <a:buFont typeface="Courier New" pitchFamily="49" charset="0"/>
              <a:buNone/>
            </a:pPr>
            <a:endParaRPr lang="en-US" sz="1600" dirty="0" smtClean="0">
              <a:solidFill>
                <a:schemeClr val="tx1"/>
              </a:solidFill>
              <a:latin typeface="Arial" pitchFamily="34" charset="0"/>
            </a:endParaRPr>
          </a:p>
        </p:txBody>
      </p:sp>
      <p:sp>
        <p:nvSpPr>
          <p:cNvPr id="8" name="Text Placeholder 10"/>
          <p:cNvSpPr>
            <a:spLocks noGrp="1"/>
          </p:cNvSpPr>
          <p:nvPr>
            <p:ph type="body" sz="quarter" idx="10" hasCustomPrompt="1"/>
          </p:nvPr>
        </p:nvSpPr>
        <p:spPr bwMode="gray">
          <a:xfrm>
            <a:off x="467431" y="4588030"/>
            <a:ext cx="8209140" cy="216000"/>
          </a:xfrm>
        </p:spPr>
        <p:txBody>
          <a:bodyPr tIns="0" anchor="b" anchorCtr="0"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200">
                <a:solidFill>
                  <a:schemeClr val="tx2"/>
                </a:solidFill>
              </a:defRPr>
            </a:lvl1pPr>
            <a:lvl2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200">
                <a:solidFill>
                  <a:schemeClr val="tx2"/>
                </a:solidFill>
              </a:defRPr>
            </a:lvl2pPr>
            <a:lvl3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200">
                <a:solidFill>
                  <a:schemeClr val="tx2"/>
                </a:solidFill>
              </a:defRPr>
            </a:lvl3pPr>
            <a:lvl4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200">
                <a:solidFill>
                  <a:schemeClr val="tx2"/>
                </a:solidFill>
              </a:defRPr>
            </a:lvl4pPr>
            <a:lvl5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200">
                <a:solidFill>
                  <a:schemeClr val="tx2"/>
                </a:solidFill>
              </a:defRPr>
            </a:lvl5pPr>
            <a:lvl6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200">
                <a:solidFill>
                  <a:schemeClr val="tx2"/>
                </a:solidFill>
              </a:defRPr>
            </a:lvl6pPr>
            <a:lvl7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200">
                <a:solidFill>
                  <a:schemeClr val="tx2"/>
                </a:solidFill>
              </a:defRPr>
            </a:lvl7pPr>
            <a:lvl8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200">
                <a:solidFill>
                  <a:schemeClr val="bg1"/>
                </a:solidFill>
              </a:defRPr>
            </a:lvl8pPr>
            <a:lvl9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200">
                <a:solidFill>
                  <a:schemeClr val="tx2"/>
                </a:solidFill>
              </a:defRPr>
            </a:lvl9pPr>
          </a:lstStyle>
          <a:p>
            <a:pPr lvl="0"/>
            <a:r>
              <a:rPr lang="en-US" noProof="0" dirty="0" smtClean="0"/>
              <a:t>Click to add additional text, e.g. author, location, date</a:t>
            </a:r>
          </a:p>
        </p:txBody>
      </p:sp>
    </p:spTree>
    <p:extLst>
      <p:ext uri="{BB962C8B-B14F-4D97-AF65-F5344CB8AC3E}">
        <p14:creationId xmlns:p14="http://schemas.microsoft.com/office/powerpoint/2010/main" val="409258202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with picture 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/>
          <p:cNvSpPr>
            <a:spLocks noGrp="1"/>
          </p:cNvSpPr>
          <p:nvPr>
            <p:ph type="pic" sz="quarter" idx="11" hasCustomPrompt="1"/>
          </p:nvPr>
        </p:nvSpPr>
        <p:spPr bwMode="gray">
          <a:xfrm>
            <a:off x="323410" y="2571750"/>
            <a:ext cx="8497180" cy="2160300"/>
          </a:xfrm>
        </p:spPr>
        <p:txBody>
          <a:bodyPr/>
          <a:lstStyle>
            <a:lvl1pPr>
              <a:defRPr/>
            </a:lvl1pPr>
          </a:lstStyle>
          <a:p>
            <a:r>
              <a:rPr lang="de-DE" dirty="0" smtClean="0"/>
              <a:t>Click </a:t>
            </a:r>
            <a:r>
              <a:rPr lang="de-DE" dirty="0" err="1" smtClean="0"/>
              <a:t>to</a:t>
            </a:r>
            <a:r>
              <a:rPr lang="de-DE" dirty="0" smtClean="0"/>
              <a:t> </a:t>
            </a:r>
            <a:r>
              <a:rPr lang="de-DE" dirty="0" err="1" smtClean="0"/>
              <a:t>the</a:t>
            </a:r>
            <a:r>
              <a:rPr lang="de-DE" dirty="0" smtClean="0"/>
              <a:t> </a:t>
            </a:r>
            <a:r>
              <a:rPr lang="de-DE" dirty="0" err="1" smtClean="0"/>
              <a:t>symbol</a:t>
            </a:r>
            <a:r>
              <a:rPr lang="de-DE" dirty="0" smtClean="0"/>
              <a:t> </a:t>
            </a:r>
            <a:r>
              <a:rPr lang="de-DE" dirty="0" err="1" smtClean="0"/>
              <a:t>to</a:t>
            </a:r>
            <a:r>
              <a:rPr lang="de-DE" dirty="0" smtClean="0"/>
              <a:t> </a:t>
            </a:r>
            <a:r>
              <a:rPr lang="de-DE" dirty="0" err="1" smtClean="0"/>
              <a:t>add</a:t>
            </a:r>
            <a:r>
              <a:rPr lang="de-DE" dirty="0" smtClean="0"/>
              <a:t> a </a:t>
            </a:r>
            <a:r>
              <a:rPr lang="de-DE" dirty="0" err="1" smtClean="0"/>
              <a:t>picture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 bwMode="gray">
          <a:xfrm>
            <a:off x="323410" y="915520"/>
            <a:ext cx="8497180" cy="1008140"/>
          </a:xfrm>
        </p:spPr>
        <p:txBody>
          <a:bodyPr anchor="b"/>
          <a:lstStyle>
            <a:lvl1pPr>
              <a:defRPr sz="3600" cap="none" baseline="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Click to add title of presentation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 bwMode="gray">
          <a:xfrm>
            <a:off x="323410" y="1995670"/>
            <a:ext cx="8497180" cy="432060"/>
          </a:xfrm>
        </p:spPr>
        <p:txBody>
          <a:bodyPr tIns="0"/>
          <a:lstStyle>
            <a:lvl1pPr marL="0" indent="0" algn="l">
              <a:spcBef>
                <a:spcPts val="600"/>
              </a:spcBef>
              <a:spcAft>
                <a:spcPts val="0"/>
              </a:spcAft>
              <a:buNone/>
              <a:defRPr sz="2000">
                <a:solidFill>
                  <a:schemeClr val="tx2"/>
                </a:solidFill>
              </a:defRPr>
            </a:lvl1pPr>
            <a:lvl2pPr marL="0" indent="0" algn="l">
              <a:spcBef>
                <a:spcPts val="600"/>
              </a:spcBef>
              <a:spcAft>
                <a:spcPts val="0"/>
              </a:spcAft>
              <a:buNone/>
              <a:defRPr sz="2000">
                <a:solidFill>
                  <a:schemeClr val="tx2"/>
                </a:solidFill>
              </a:defRPr>
            </a:lvl2pPr>
            <a:lvl3pPr marL="0" indent="0" algn="l">
              <a:spcBef>
                <a:spcPts val="600"/>
              </a:spcBef>
              <a:spcAft>
                <a:spcPts val="0"/>
              </a:spcAft>
              <a:buNone/>
              <a:defRPr sz="2000">
                <a:solidFill>
                  <a:schemeClr val="tx2"/>
                </a:solidFill>
              </a:defRPr>
            </a:lvl3pPr>
            <a:lvl4pPr marL="0" indent="0" algn="l">
              <a:spcBef>
                <a:spcPts val="600"/>
              </a:spcBef>
              <a:spcAft>
                <a:spcPts val="0"/>
              </a:spcAft>
              <a:buNone/>
              <a:defRPr sz="2000">
                <a:solidFill>
                  <a:schemeClr val="tx2"/>
                </a:solidFill>
              </a:defRPr>
            </a:lvl4pPr>
            <a:lvl5pPr marL="0" indent="0" algn="l">
              <a:spcBef>
                <a:spcPts val="600"/>
              </a:spcBef>
              <a:spcAft>
                <a:spcPts val="0"/>
              </a:spcAft>
              <a:buNone/>
              <a:defRPr sz="2000">
                <a:solidFill>
                  <a:schemeClr val="tx2"/>
                </a:solidFill>
              </a:defRPr>
            </a:lvl5pPr>
            <a:lvl6pPr marL="0" indent="0" algn="l">
              <a:spcBef>
                <a:spcPts val="600"/>
              </a:spcBef>
              <a:spcAft>
                <a:spcPts val="0"/>
              </a:spcAft>
              <a:buNone/>
              <a:defRPr sz="2000">
                <a:solidFill>
                  <a:schemeClr val="tx2"/>
                </a:solidFill>
              </a:defRPr>
            </a:lvl6pPr>
            <a:lvl7pPr marL="0" indent="0" algn="l">
              <a:spcBef>
                <a:spcPts val="600"/>
              </a:spcBef>
              <a:spcAft>
                <a:spcPts val="0"/>
              </a:spcAft>
              <a:buNone/>
              <a:defRPr sz="2000">
                <a:solidFill>
                  <a:schemeClr val="tx2"/>
                </a:solidFill>
              </a:defRPr>
            </a:lvl7pPr>
            <a:lvl8pPr marL="0" indent="0" algn="l">
              <a:spcAft>
                <a:spcPts val="0"/>
              </a:spcAft>
              <a:buNone/>
              <a:defRPr sz="2000">
                <a:solidFill>
                  <a:schemeClr val="bg1"/>
                </a:solidFill>
              </a:defRPr>
            </a:lvl8pPr>
            <a:lvl9pPr marL="0" indent="0" algn="l">
              <a:spcBef>
                <a:spcPts val="600"/>
              </a:spcBef>
              <a:spcAft>
                <a:spcPts val="0"/>
              </a:spcAft>
              <a:buNone/>
              <a:defRPr sz="2000">
                <a:solidFill>
                  <a:schemeClr val="tx2"/>
                </a:solidFill>
              </a:defRPr>
            </a:lvl9pPr>
          </a:lstStyle>
          <a:p>
            <a:pPr lvl="0"/>
            <a:r>
              <a:rPr lang="en-US" noProof="0" dirty="0" smtClean="0"/>
              <a:t>Click to add subtitle of presentation</a:t>
            </a:r>
          </a:p>
        </p:txBody>
      </p:sp>
      <p:sp>
        <p:nvSpPr>
          <p:cNvPr id="7" name="Rechteck 6"/>
          <p:cNvSpPr/>
          <p:nvPr userDrawn="1"/>
        </p:nvSpPr>
        <p:spPr bwMode="gray">
          <a:xfrm>
            <a:off x="0" y="4927628"/>
            <a:ext cx="9144000" cy="215872"/>
          </a:xfrm>
          <a:prstGeom prst="rect">
            <a:avLst/>
          </a:prstGeom>
          <a:solidFill>
            <a:schemeClr val="bg1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indent="0" algn="ctr">
              <a:buFont typeface="Courier New" pitchFamily="49" charset="0"/>
              <a:buNone/>
            </a:pPr>
            <a:endParaRPr lang="en-US" sz="1600" dirty="0" smtClean="0">
              <a:solidFill>
                <a:schemeClr val="tx1"/>
              </a:solidFill>
              <a:latin typeface="Arial" pitchFamily="34" charset="0"/>
            </a:endParaRPr>
          </a:p>
        </p:txBody>
      </p:sp>
      <p:sp>
        <p:nvSpPr>
          <p:cNvPr id="8" name="Text Placeholder 10"/>
          <p:cNvSpPr>
            <a:spLocks noGrp="1"/>
          </p:cNvSpPr>
          <p:nvPr>
            <p:ph type="body" sz="quarter" idx="10" hasCustomPrompt="1"/>
          </p:nvPr>
        </p:nvSpPr>
        <p:spPr bwMode="gray">
          <a:xfrm>
            <a:off x="323528" y="4732050"/>
            <a:ext cx="8496622" cy="216000"/>
          </a:xfrm>
        </p:spPr>
        <p:txBody>
          <a:bodyPr tIns="0" anchor="b" anchorCtr="0"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200">
                <a:solidFill>
                  <a:schemeClr val="tx2"/>
                </a:solidFill>
              </a:defRPr>
            </a:lvl1pPr>
            <a:lvl2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200">
                <a:solidFill>
                  <a:schemeClr val="tx2"/>
                </a:solidFill>
              </a:defRPr>
            </a:lvl2pPr>
            <a:lvl3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200">
                <a:solidFill>
                  <a:schemeClr val="tx2"/>
                </a:solidFill>
              </a:defRPr>
            </a:lvl3pPr>
            <a:lvl4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200">
                <a:solidFill>
                  <a:schemeClr val="tx2"/>
                </a:solidFill>
              </a:defRPr>
            </a:lvl4pPr>
            <a:lvl5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200">
                <a:solidFill>
                  <a:schemeClr val="tx2"/>
                </a:solidFill>
              </a:defRPr>
            </a:lvl5pPr>
            <a:lvl6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200">
                <a:solidFill>
                  <a:schemeClr val="tx2"/>
                </a:solidFill>
              </a:defRPr>
            </a:lvl6pPr>
            <a:lvl7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200">
                <a:solidFill>
                  <a:schemeClr val="tx2"/>
                </a:solidFill>
              </a:defRPr>
            </a:lvl7pPr>
            <a:lvl8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200">
                <a:solidFill>
                  <a:schemeClr val="bg1"/>
                </a:solidFill>
              </a:defRPr>
            </a:lvl8pPr>
            <a:lvl9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200">
                <a:solidFill>
                  <a:schemeClr val="tx2"/>
                </a:solidFill>
              </a:defRPr>
            </a:lvl9pPr>
          </a:lstStyle>
          <a:p>
            <a:pPr lvl="0"/>
            <a:r>
              <a:rPr lang="en-US" noProof="0" smtClean="0"/>
              <a:t>Click to add additional text, e.g. author, location, date</a:t>
            </a:r>
          </a:p>
        </p:txBody>
      </p:sp>
    </p:spTree>
    <p:extLst>
      <p:ext uri="{BB962C8B-B14F-4D97-AF65-F5344CB8AC3E}">
        <p14:creationId xmlns:p14="http://schemas.microsoft.com/office/powerpoint/2010/main" val="243008997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bg bwMode="gray"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 bwMode="gray"/>
        <p:txBody>
          <a:bodyPr/>
          <a:lstStyle/>
          <a:p>
            <a:r>
              <a:rPr lang="en-US" smtClean="0"/>
              <a:t>Click to add headline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 bwMode="gray"/>
        <p:txBody>
          <a:bodyPr/>
          <a:lstStyle>
            <a:lvl1pPr marL="360000" indent="-360000">
              <a:spcBef>
                <a:spcPts val="1200"/>
              </a:spcBef>
              <a:spcAft>
                <a:spcPts val="0"/>
              </a:spcAft>
              <a:buClr>
                <a:schemeClr val="tx2"/>
              </a:buClr>
              <a:buFont typeface="+mj-lt"/>
              <a:buAutoNum type="arabicPeriod"/>
              <a:tabLst>
                <a:tab pos="8496000" algn="r"/>
              </a:tabLst>
              <a:defRPr sz="1800">
                <a:solidFill>
                  <a:schemeClr val="tx1"/>
                </a:solidFill>
              </a:defRPr>
            </a:lvl1pPr>
            <a:lvl2pPr marL="358775" indent="0">
              <a:spcBef>
                <a:spcPts val="1200"/>
              </a:spcBef>
              <a:spcAft>
                <a:spcPts val="0"/>
              </a:spcAft>
              <a:buClr>
                <a:schemeClr val="bg2"/>
              </a:buClr>
              <a:buFont typeface="+mj-lt"/>
              <a:buNone/>
              <a:tabLst>
                <a:tab pos="8280000" algn="r"/>
              </a:tabLst>
              <a:defRPr sz="1800">
                <a:solidFill>
                  <a:schemeClr val="bg2"/>
                </a:solidFill>
              </a:defRPr>
            </a:lvl2pPr>
            <a:lvl3pPr marL="360000" indent="0">
              <a:spcBef>
                <a:spcPts val="1200"/>
              </a:spcBef>
              <a:spcAft>
                <a:spcPts val="0"/>
              </a:spcAft>
              <a:buFontTx/>
              <a:buNone/>
              <a:defRPr sz="1800">
                <a:solidFill>
                  <a:schemeClr val="bg2"/>
                </a:solidFill>
              </a:defRPr>
            </a:lvl3pPr>
            <a:lvl4pPr marL="360000" indent="0">
              <a:spcBef>
                <a:spcPts val="1200"/>
              </a:spcBef>
              <a:spcAft>
                <a:spcPts val="0"/>
              </a:spcAft>
              <a:buFontTx/>
              <a:buNone/>
              <a:defRPr sz="1800">
                <a:solidFill>
                  <a:schemeClr val="bg2"/>
                </a:solidFill>
              </a:defRPr>
            </a:lvl4pPr>
            <a:lvl5pPr marL="360000" indent="0">
              <a:spcBef>
                <a:spcPts val="1200"/>
              </a:spcBef>
              <a:spcAft>
                <a:spcPts val="0"/>
              </a:spcAft>
              <a:buFontTx/>
              <a:buNone/>
              <a:defRPr sz="1800">
                <a:solidFill>
                  <a:schemeClr val="bg2"/>
                </a:solidFill>
              </a:defRPr>
            </a:lvl5pPr>
            <a:lvl6pPr marL="360000" indent="0">
              <a:spcBef>
                <a:spcPts val="1200"/>
              </a:spcBef>
              <a:spcAft>
                <a:spcPts val="0"/>
              </a:spcAft>
              <a:buFontTx/>
              <a:buNone/>
              <a:defRPr sz="1800">
                <a:solidFill>
                  <a:schemeClr val="bg2"/>
                </a:solidFill>
              </a:defRPr>
            </a:lvl6pPr>
            <a:lvl7pPr marL="360000" indent="0">
              <a:spcBef>
                <a:spcPts val="1200"/>
              </a:spcBef>
              <a:spcAft>
                <a:spcPts val="0"/>
              </a:spcAft>
              <a:buFontTx/>
              <a:buNone/>
              <a:defRPr sz="1800">
                <a:solidFill>
                  <a:schemeClr val="bg2"/>
                </a:solidFill>
              </a:defRPr>
            </a:lvl7pPr>
            <a:lvl8pPr marL="360000" indent="0">
              <a:spcBef>
                <a:spcPts val="1200"/>
              </a:spcBef>
              <a:spcAft>
                <a:spcPts val="0"/>
              </a:spcAft>
              <a:buFontTx/>
              <a:buNone/>
              <a:defRPr sz="1800">
                <a:solidFill>
                  <a:schemeClr val="bg2"/>
                </a:solidFill>
              </a:defRPr>
            </a:lvl8pPr>
            <a:lvl9pPr marL="360000" indent="0">
              <a:spcBef>
                <a:spcPts val="1200"/>
              </a:spcBef>
              <a:spcAft>
                <a:spcPts val="0"/>
              </a:spcAft>
              <a:buFontTx/>
              <a:buNone/>
              <a:defRPr sz="1800">
                <a:solidFill>
                  <a:schemeClr val="bg2"/>
                </a:solidFill>
              </a:defRPr>
            </a:lvl9pPr>
          </a:lstStyle>
          <a:p>
            <a:pPr lvl="0"/>
            <a:r>
              <a:rPr lang="en-US" dirty="0" smtClean="0"/>
              <a:t>Click to add agenda</a:t>
            </a:r>
          </a:p>
        </p:txBody>
      </p:sp>
    </p:spTree>
    <p:extLst>
      <p:ext uri="{BB962C8B-B14F-4D97-AF65-F5344CB8AC3E}">
        <p14:creationId xmlns:p14="http://schemas.microsoft.com/office/powerpoint/2010/main" val="326725232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 Slide for presentatio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 bwMode="gray">
          <a:xfrm>
            <a:off x="323410" y="1779662"/>
            <a:ext cx="8497180" cy="1439810"/>
          </a:xfrm>
          <a:gradFill>
            <a:gsLst>
              <a:gs pos="2000">
                <a:schemeClr val="accent6"/>
              </a:gs>
              <a:gs pos="100000">
                <a:srgbClr val="F9B200"/>
              </a:gs>
            </a:gsLst>
            <a:lin ang="0" scaled="0"/>
          </a:gra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24000" tIns="0" rIns="32400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>
              <a:defRPr lang="de-DE" sz="3000" kern="1200" dirty="0">
                <a:solidFill>
                  <a:schemeClr val="bg1"/>
                </a:solidFill>
                <a:latin typeface="Arial" pitchFamily="34" charset="0"/>
                <a:ea typeface="+mn-ea"/>
                <a:cs typeface="+mn-cs"/>
              </a:defRPr>
            </a:lvl1pPr>
          </a:lstStyle>
          <a:p>
            <a:pPr lvl="0"/>
            <a:r>
              <a:rPr lang="en-US" smtClean="0"/>
              <a:t>Click to add text for divider slide</a:t>
            </a:r>
            <a:endParaRPr lang="en-US" dirty="0" smtClean="0"/>
          </a:p>
        </p:txBody>
      </p:sp>
      <p:sp>
        <p:nvSpPr>
          <p:cNvPr id="3" name="Rechteck 2"/>
          <p:cNvSpPr/>
          <p:nvPr userDrawn="1"/>
        </p:nvSpPr>
        <p:spPr bwMode="gray">
          <a:xfrm>
            <a:off x="0" y="0"/>
            <a:ext cx="9144000" cy="1635125"/>
          </a:xfrm>
          <a:prstGeom prst="rect">
            <a:avLst/>
          </a:prstGeom>
          <a:solidFill>
            <a:schemeClr val="bg1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indent="0" algn="ctr">
              <a:buFont typeface="Courier New" pitchFamily="49" charset="0"/>
              <a:buNone/>
            </a:pPr>
            <a:endParaRPr lang="en-US" sz="1600" dirty="0" smtClean="0">
              <a:solidFill>
                <a:schemeClr val="tx1"/>
              </a:solidFill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9888600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 Slide for pri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hteck 2"/>
          <p:cNvSpPr/>
          <p:nvPr userDrawn="1"/>
        </p:nvSpPr>
        <p:spPr bwMode="gray">
          <a:xfrm>
            <a:off x="0" y="74"/>
            <a:ext cx="9144000" cy="1635051"/>
          </a:xfrm>
          <a:prstGeom prst="rect">
            <a:avLst/>
          </a:prstGeom>
          <a:solidFill>
            <a:schemeClr val="bg1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indent="0" algn="ctr">
              <a:buFont typeface="Courier New" pitchFamily="49" charset="0"/>
              <a:buNone/>
            </a:pPr>
            <a:endParaRPr lang="en-US" sz="1600" dirty="0" smtClean="0">
              <a:solidFill>
                <a:schemeClr val="tx1"/>
              </a:solidFill>
              <a:latin typeface="Arial" pitchFamily="34" charset="0"/>
            </a:endParaRP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 bwMode="gray">
          <a:xfrm>
            <a:off x="323410" y="1779588"/>
            <a:ext cx="8496418" cy="1439862"/>
          </a:xfrm>
          <a:noFill/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24000" tIns="0" rIns="32400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>
              <a:defRPr lang="de-DE" sz="3000" kern="1200" dirty="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1pPr>
          </a:lstStyle>
          <a:p>
            <a:pPr lvl="0"/>
            <a:r>
              <a:rPr lang="en-US" smtClean="0"/>
              <a:t>Click to add text for divider slide</a:t>
            </a:r>
            <a:endParaRPr lang="en-US" dirty="0" smtClean="0"/>
          </a:p>
        </p:txBody>
      </p:sp>
      <p:sp>
        <p:nvSpPr>
          <p:cNvPr id="59" name="Rechteck 58"/>
          <p:cNvSpPr/>
          <p:nvPr userDrawn="1"/>
        </p:nvSpPr>
        <p:spPr bwMode="gray">
          <a:xfrm>
            <a:off x="323410" y="1779662"/>
            <a:ext cx="8497134" cy="72000"/>
          </a:xfrm>
          <a:prstGeom prst="rect">
            <a:avLst/>
          </a:prstGeom>
          <a:gradFill>
            <a:gsLst>
              <a:gs pos="2000">
                <a:schemeClr val="accent6"/>
              </a:gs>
              <a:gs pos="100000">
                <a:srgbClr val="F9B200"/>
              </a:gs>
            </a:gsLst>
            <a:lin ang="0" scaled="0"/>
          </a:gra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600" dirty="0" err="1" smtClean="0">
              <a:solidFill>
                <a:schemeClr val="tx1"/>
              </a:solidFill>
              <a:latin typeface="Arial" pitchFamily="34" charset="0"/>
            </a:endParaRPr>
          </a:p>
        </p:txBody>
      </p:sp>
      <p:sp>
        <p:nvSpPr>
          <p:cNvPr id="60" name="Rechteck 59"/>
          <p:cNvSpPr/>
          <p:nvPr userDrawn="1"/>
        </p:nvSpPr>
        <p:spPr bwMode="gray">
          <a:xfrm>
            <a:off x="323410" y="3147814"/>
            <a:ext cx="8496118" cy="72000"/>
          </a:xfrm>
          <a:prstGeom prst="rect">
            <a:avLst/>
          </a:prstGeom>
          <a:gradFill>
            <a:gsLst>
              <a:gs pos="2000">
                <a:schemeClr val="accent6"/>
              </a:gs>
              <a:gs pos="100000">
                <a:srgbClr val="F9B200"/>
              </a:gs>
            </a:gsLst>
            <a:lin ang="0" scaled="0"/>
          </a:gra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600" dirty="0" err="1" smtClean="0">
              <a:solidFill>
                <a:schemeClr val="tx1"/>
              </a:solidFill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3817447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lin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2"/>
          <p:cNvSpPr>
            <a:spLocks noGrp="1"/>
          </p:cNvSpPr>
          <p:nvPr>
            <p:ph type="body" sz="quarter" idx="10" hasCustomPrompt="1"/>
          </p:nvPr>
        </p:nvSpPr>
        <p:spPr bwMode="gray">
          <a:xfrm>
            <a:off x="323410" y="915566"/>
            <a:ext cx="8496740" cy="288255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None/>
              <a:defRPr lang="en-GB" sz="1800" kern="1200" noProof="0" smtClean="0">
                <a:solidFill>
                  <a:schemeClr val="tx2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0" indent="0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None/>
              <a:defRPr lang="en-GB" sz="1800" kern="1200" noProof="0" smtClean="0">
                <a:solidFill>
                  <a:schemeClr val="tx2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0" indent="0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None/>
              <a:defRPr lang="en-GB" sz="1800" kern="1200" noProof="0" smtClean="0">
                <a:solidFill>
                  <a:schemeClr val="tx2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0" indent="0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None/>
              <a:defRPr lang="en-GB" sz="1800" kern="1200" noProof="0" smtClean="0">
                <a:solidFill>
                  <a:schemeClr val="tx2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0" indent="0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None/>
              <a:defRPr lang="en-GB" sz="1800" kern="1200" noProof="0" smtClean="0">
                <a:solidFill>
                  <a:schemeClr val="tx2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0" indent="0">
              <a:lnSpc>
                <a:spcPct val="100000"/>
              </a:lnSpc>
              <a:spcBef>
                <a:spcPts val="600"/>
              </a:spcBef>
              <a:buNone/>
              <a:defRPr lang="en-GB" sz="1800" kern="1200" noProof="0" smtClean="0">
                <a:solidFill>
                  <a:schemeClr val="tx2"/>
                </a:solidFill>
                <a:latin typeface="Arial" pitchFamily="34" charset="0"/>
                <a:ea typeface="+mn-ea"/>
                <a:cs typeface="Arial" pitchFamily="34" charset="0"/>
              </a:defRPr>
            </a:lvl6pPr>
            <a:lvl7pPr marL="0" indent="0">
              <a:lnSpc>
                <a:spcPct val="100000"/>
              </a:lnSpc>
              <a:spcBef>
                <a:spcPts val="600"/>
              </a:spcBef>
              <a:buNone/>
              <a:defRPr lang="en-GB" sz="1800" kern="1200" noProof="0" smtClean="0">
                <a:solidFill>
                  <a:schemeClr val="tx2"/>
                </a:solidFill>
                <a:latin typeface="Arial" pitchFamily="34" charset="0"/>
                <a:ea typeface="+mn-ea"/>
                <a:cs typeface="Arial" pitchFamily="34" charset="0"/>
              </a:defRPr>
            </a:lvl7pPr>
            <a:lvl8pPr marL="0" indent="0">
              <a:lnSpc>
                <a:spcPct val="100000"/>
              </a:lnSpc>
              <a:spcBef>
                <a:spcPts val="600"/>
              </a:spcBef>
              <a:buNone/>
              <a:defRPr lang="en-GB" sz="1800" kern="1200" noProof="0" smtClean="0">
                <a:solidFill>
                  <a:schemeClr val="tx2"/>
                </a:solidFill>
                <a:latin typeface="Arial" pitchFamily="34" charset="0"/>
                <a:ea typeface="+mn-ea"/>
                <a:cs typeface="Arial" pitchFamily="34" charset="0"/>
              </a:defRPr>
            </a:lvl8pPr>
            <a:lvl9pPr marL="0" indent="0">
              <a:lnSpc>
                <a:spcPct val="100000"/>
              </a:lnSpc>
              <a:spcBef>
                <a:spcPts val="600"/>
              </a:spcBef>
              <a:buNone/>
              <a:defRPr lang="de-DE" sz="1800" kern="1200" noProof="0" smtClean="0">
                <a:solidFill>
                  <a:schemeClr val="tx2"/>
                </a:solidFill>
                <a:latin typeface="Arial" pitchFamily="34" charset="0"/>
                <a:ea typeface="+mn-ea"/>
                <a:cs typeface="Arial" pitchFamily="34" charset="0"/>
              </a:defRPr>
            </a:lvl9pPr>
          </a:lstStyle>
          <a:p>
            <a:pPr lvl="0"/>
            <a:r>
              <a:rPr lang="en-US" dirty="0" smtClean="0"/>
              <a:t>Click to add </a:t>
            </a:r>
            <a:r>
              <a:rPr lang="en-US" dirty="0" err="1" smtClean="0"/>
              <a:t>subheadline</a:t>
            </a:r>
            <a:endParaRPr lang="en-US" dirty="0" smtClean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1" hasCustomPrompt="1"/>
          </p:nvPr>
        </p:nvSpPr>
        <p:spPr bwMode="gray">
          <a:xfrm>
            <a:off x="323528" y="4803552"/>
            <a:ext cx="8496300" cy="144462"/>
          </a:xfrm>
        </p:spPr>
        <p:txBody>
          <a:bodyPr tIns="0" bIns="36000" anchor="b" anchorCtr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lang="de-DE" sz="800" kern="1200" baseline="0" noProof="0" smtClean="0">
                <a:solidFill>
                  <a:schemeClr val="bg2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0" indent="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lang="de-DE" sz="800" kern="1200" baseline="0" noProof="0" smtClean="0">
                <a:solidFill>
                  <a:schemeClr val="bg2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0" indent="0">
              <a:lnSpc>
                <a:spcPct val="100000"/>
              </a:lnSpc>
              <a:spcBef>
                <a:spcPts val="0"/>
              </a:spcBef>
              <a:buNone/>
              <a:defRPr lang="de-DE" sz="800" kern="1200" baseline="0" noProof="0" smtClean="0">
                <a:solidFill>
                  <a:schemeClr val="bg2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0" indent="0">
              <a:lnSpc>
                <a:spcPct val="100000"/>
              </a:lnSpc>
              <a:spcBef>
                <a:spcPts val="0"/>
              </a:spcBef>
              <a:buNone/>
              <a:defRPr lang="de-DE" sz="800" kern="1200" baseline="0" noProof="0" smtClean="0">
                <a:solidFill>
                  <a:schemeClr val="bg2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0" indent="0">
              <a:lnSpc>
                <a:spcPct val="100000"/>
              </a:lnSpc>
              <a:spcBef>
                <a:spcPts val="0"/>
              </a:spcBef>
              <a:buNone/>
              <a:defRPr lang="de-DE" sz="800" kern="1200" baseline="0" noProof="0" smtClean="0">
                <a:solidFill>
                  <a:schemeClr val="bg2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0" indent="0">
              <a:lnSpc>
                <a:spcPct val="100000"/>
              </a:lnSpc>
              <a:spcBef>
                <a:spcPts val="0"/>
              </a:spcBef>
              <a:buNone/>
              <a:defRPr lang="de-DE" sz="800" kern="1200" baseline="0" noProof="0" smtClean="0">
                <a:solidFill>
                  <a:schemeClr val="bg2"/>
                </a:solidFill>
                <a:latin typeface="Arial" pitchFamily="34" charset="0"/>
                <a:ea typeface="+mn-ea"/>
                <a:cs typeface="Arial" pitchFamily="34" charset="0"/>
              </a:defRPr>
            </a:lvl6pPr>
            <a:lvl7pPr marL="0" indent="0">
              <a:lnSpc>
                <a:spcPct val="100000"/>
              </a:lnSpc>
              <a:spcBef>
                <a:spcPts val="0"/>
              </a:spcBef>
              <a:buNone/>
              <a:defRPr lang="de-DE" sz="800" kern="1200" baseline="0" noProof="0" dirty="0" smtClean="0">
                <a:solidFill>
                  <a:schemeClr val="bg2"/>
                </a:solidFill>
                <a:latin typeface="Arial" pitchFamily="34" charset="0"/>
                <a:ea typeface="+mn-ea"/>
                <a:cs typeface="Arial" pitchFamily="34" charset="0"/>
              </a:defRPr>
            </a:lvl7pPr>
            <a:lvl8pPr marL="0" indent="0">
              <a:lnSpc>
                <a:spcPct val="100000"/>
              </a:lnSpc>
              <a:spcBef>
                <a:spcPts val="0"/>
              </a:spcBef>
              <a:buNone/>
              <a:defRPr lang="de-DE" sz="800" kern="1200" baseline="0" noProof="0" smtClean="0">
                <a:solidFill>
                  <a:schemeClr val="bg2"/>
                </a:solidFill>
                <a:latin typeface="Arial" pitchFamily="34" charset="0"/>
                <a:ea typeface="+mn-ea"/>
                <a:cs typeface="Arial" pitchFamily="34" charset="0"/>
              </a:defRPr>
            </a:lvl8pPr>
            <a:lvl9pPr marL="0" indent="0">
              <a:lnSpc>
                <a:spcPct val="100000"/>
              </a:lnSpc>
              <a:spcBef>
                <a:spcPts val="0"/>
              </a:spcBef>
              <a:buNone/>
              <a:defRPr lang="de-DE" sz="800" kern="1200" baseline="0" noProof="0" smtClean="0">
                <a:solidFill>
                  <a:schemeClr val="bg2"/>
                </a:solidFill>
                <a:latin typeface="Arial" pitchFamily="34" charset="0"/>
                <a:ea typeface="+mn-ea"/>
                <a:cs typeface="Arial" pitchFamily="34" charset="0"/>
              </a:defRPr>
            </a:lvl9pPr>
          </a:lstStyle>
          <a:p>
            <a:pPr lvl="0"/>
            <a:r>
              <a:rPr lang="en-US" smtClean="0"/>
              <a:t>Click to add source information</a:t>
            </a:r>
            <a:endParaRPr lang="en-US" dirty="0" smtClean="0"/>
          </a:p>
        </p:txBody>
      </p:sp>
      <p:sp>
        <p:nvSpPr>
          <p:cNvPr id="5" name="Title 4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 smtClean="0"/>
              <a:t>Click to add headline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99189207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Object 9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655637940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7" name="think-cell Slide" r:id="rId4" imgW="353" imgH="353" progId="TCLayout.ActiveDocument.1">
                  <p:embed/>
                </p:oleObj>
              </mc:Choice>
              <mc:Fallback>
                <p:oleObj name="think-cell Slide" r:id="rId4" imgW="353" imgH="353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Content Placeholder 8"/>
          <p:cNvSpPr>
            <a:spLocks noGrp="1"/>
          </p:cNvSpPr>
          <p:nvPr>
            <p:ph sz="quarter" idx="12" hasCustomPrompt="1"/>
          </p:nvPr>
        </p:nvSpPr>
        <p:spPr>
          <a:xfrm>
            <a:off x="323410" y="1275570"/>
            <a:ext cx="8496740" cy="3456768"/>
          </a:xfrm>
        </p:spPr>
        <p:txBody>
          <a:bodyPr/>
          <a:lstStyle/>
          <a:p>
            <a:pPr lvl="0"/>
            <a:r>
              <a:rPr lang="en-US" noProof="0" dirty="0" smtClean="0"/>
              <a:t>Click to add text</a:t>
            </a:r>
          </a:p>
          <a:p>
            <a:pPr lvl="1"/>
            <a:r>
              <a:rPr lang="en-US" noProof="0" dirty="0" smtClean="0"/>
              <a:t>Second level</a:t>
            </a:r>
          </a:p>
          <a:p>
            <a:pPr lvl="2"/>
            <a:r>
              <a:rPr lang="en-US" noProof="0" dirty="0" smtClean="0"/>
              <a:t>Third level</a:t>
            </a:r>
          </a:p>
          <a:p>
            <a:pPr lvl="3"/>
            <a:r>
              <a:rPr lang="en-US" noProof="0" dirty="0" smtClean="0"/>
              <a:t>Fourth level</a:t>
            </a:r>
          </a:p>
          <a:p>
            <a:pPr lvl="4"/>
            <a:r>
              <a:rPr lang="en-US" noProof="0" dirty="0" smtClean="0"/>
              <a:t>Fifth level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 bwMode="gray"/>
        <p:txBody>
          <a:bodyPr/>
          <a:lstStyle/>
          <a:p>
            <a:r>
              <a:rPr lang="en-US" dirty="0" smtClean="0"/>
              <a:t>Click to add headline</a:t>
            </a:r>
            <a:endParaRPr lang="en-US" dirty="0"/>
          </a:p>
        </p:txBody>
      </p:sp>
      <p:sp>
        <p:nvSpPr>
          <p:cNvPr id="4" name="Textplatzhalter 2"/>
          <p:cNvSpPr>
            <a:spLocks noGrp="1"/>
          </p:cNvSpPr>
          <p:nvPr>
            <p:ph type="body" sz="quarter" idx="10" hasCustomPrompt="1"/>
          </p:nvPr>
        </p:nvSpPr>
        <p:spPr bwMode="gray">
          <a:xfrm>
            <a:off x="323410" y="915521"/>
            <a:ext cx="8497180" cy="288040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None/>
              <a:defRPr lang="en-GB" sz="1800" kern="1200" noProof="0" smtClean="0">
                <a:solidFill>
                  <a:schemeClr val="tx2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0" indent="0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None/>
              <a:defRPr lang="en-GB" sz="1800" kern="1200" noProof="0" smtClean="0">
                <a:solidFill>
                  <a:schemeClr val="tx2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0" indent="0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None/>
              <a:defRPr lang="en-GB" sz="1800" kern="1200" noProof="0" smtClean="0">
                <a:solidFill>
                  <a:schemeClr val="tx2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0" indent="0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None/>
              <a:defRPr lang="en-GB" sz="1800" kern="1200" noProof="0" smtClean="0">
                <a:solidFill>
                  <a:schemeClr val="tx2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0" indent="0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None/>
              <a:defRPr lang="en-GB" sz="1800" kern="1200" noProof="0" smtClean="0">
                <a:solidFill>
                  <a:schemeClr val="tx2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0" indent="0">
              <a:lnSpc>
                <a:spcPct val="100000"/>
              </a:lnSpc>
              <a:spcBef>
                <a:spcPts val="600"/>
              </a:spcBef>
              <a:buNone/>
              <a:defRPr lang="en-GB" sz="1800" kern="1200" noProof="0" smtClean="0">
                <a:solidFill>
                  <a:schemeClr val="tx2"/>
                </a:solidFill>
                <a:latin typeface="Arial" pitchFamily="34" charset="0"/>
                <a:ea typeface="+mn-ea"/>
                <a:cs typeface="Arial" pitchFamily="34" charset="0"/>
              </a:defRPr>
            </a:lvl6pPr>
            <a:lvl7pPr marL="0" indent="0">
              <a:lnSpc>
                <a:spcPct val="100000"/>
              </a:lnSpc>
              <a:spcBef>
                <a:spcPts val="600"/>
              </a:spcBef>
              <a:buNone/>
              <a:defRPr lang="en-GB" sz="1800" kern="1200" noProof="0" smtClean="0">
                <a:solidFill>
                  <a:schemeClr val="tx2"/>
                </a:solidFill>
                <a:latin typeface="Arial" pitchFamily="34" charset="0"/>
                <a:ea typeface="+mn-ea"/>
                <a:cs typeface="Arial" pitchFamily="34" charset="0"/>
              </a:defRPr>
            </a:lvl7pPr>
            <a:lvl8pPr marL="0" indent="0">
              <a:lnSpc>
                <a:spcPct val="100000"/>
              </a:lnSpc>
              <a:spcBef>
                <a:spcPts val="600"/>
              </a:spcBef>
              <a:buNone/>
              <a:defRPr lang="en-GB" sz="1800" kern="1200" noProof="0" smtClean="0">
                <a:solidFill>
                  <a:schemeClr val="tx2"/>
                </a:solidFill>
                <a:latin typeface="Arial" pitchFamily="34" charset="0"/>
                <a:ea typeface="+mn-ea"/>
                <a:cs typeface="Arial" pitchFamily="34" charset="0"/>
              </a:defRPr>
            </a:lvl8pPr>
            <a:lvl9pPr marL="0" indent="0">
              <a:lnSpc>
                <a:spcPct val="100000"/>
              </a:lnSpc>
              <a:spcBef>
                <a:spcPts val="600"/>
              </a:spcBef>
              <a:buNone/>
              <a:defRPr lang="de-DE" sz="1800" kern="1200" noProof="0" smtClean="0">
                <a:solidFill>
                  <a:schemeClr val="tx2"/>
                </a:solidFill>
                <a:latin typeface="Arial" pitchFamily="34" charset="0"/>
                <a:ea typeface="+mn-ea"/>
                <a:cs typeface="Arial" pitchFamily="34" charset="0"/>
              </a:defRPr>
            </a:lvl9pPr>
          </a:lstStyle>
          <a:p>
            <a:pPr lvl="0"/>
            <a:r>
              <a:rPr lang="en-US" dirty="0" smtClean="0"/>
              <a:t>Click to add </a:t>
            </a:r>
            <a:r>
              <a:rPr lang="en-US" dirty="0" err="1" smtClean="0"/>
              <a:t>subheadline</a:t>
            </a:r>
            <a:endParaRPr lang="en-US" dirty="0" smtClean="0"/>
          </a:p>
        </p:txBody>
      </p:sp>
      <p:sp>
        <p:nvSpPr>
          <p:cNvPr id="5" name="Textplatzhalter 3"/>
          <p:cNvSpPr>
            <a:spLocks noGrp="1"/>
          </p:cNvSpPr>
          <p:nvPr>
            <p:ph type="body" sz="quarter" idx="11" hasCustomPrompt="1"/>
          </p:nvPr>
        </p:nvSpPr>
        <p:spPr bwMode="gray">
          <a:xfrm>
            <a:off x="323410" y="4803552"/>
            <a:ext cx="8496418" cy="144462"/>
          </a:xfrm>
        </p:spPr>
        <p:txBody>
          <a:bodyPr tIns="0" bIns="36000" anchor="b" anchorCtr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lang="de-DE" sz="800" kern="1200" baseline="0" noProof="0" smtClean="0">
                <a:solidFill>
                  <a:schemeClr val="bg2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0" indent="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lang="de-DE" sz="800" kern="1200" baseline="0" noProof="0" smtClean="0">
                <a:solidFill>
                  <a:schemeClr val="bg2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0" indent="0">
              <a:lnSpc>
                <a:spcPct val="100000"/>
              </a:lnSpc>
              <a:spcBef>
                <a:spcPts val="0"/>
              </a:spcBef>
              <a:buNone/>
              <a:defRPr lang="de-DE" sz="800" kern="1200" baseline="0" noProof="0" smtClean="0">
                <a:solidFill>
                  <a:schemeClr val="bg2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0" indent="0">
              <a:lnSpc>
                <a:spcPct val="100000"/>
              </a:lnSpc>
              <a:spcBef>
                <a:spcPts val="0"/>
              </a:spcBef>
              <a:buNone/>
              <a:defRPr lang="de-DE" sz="800" kern="1200" baseline="0" noProof="0" smtClean="0">
                <a:solidFill>
                  <a:schemeClr val="bg2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0" indent="0">
              <a:lnSpc>
                <a:spcPct val="100000"/>
              </a:lnSpc>
              <a:spcBef>
                <a:spcPts val="0"/>
              </a:spcBef>
              <a:buNone/>
              <a:defRPr lang="de-DE" sz="800" kern="1200" baseline="0" noProof="0" smtClean="0">
                <a:solidFill>
                  <a:schemeClr val="bg2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0" indent="0">
              <a:lnSpc>
                <a:spcPct val="100000"/>
              </a:lnSpc>
              <a:spcBef>
                <a:spcPts val="0"/>
              </a:spcBef>
              <a:buNone/>
              <a:defRPr lang="de-DE" sz="800" kern="1200" baseline="0" noProof="0" smtClean="0">
                <a:solidFill>
                  <a:schemeClr val="bg2"/>
                </a:solidFill>
                <a:latin typeface="Arial" pitchFamily="34" charset="0"/>
                <a:ea typeface="+mn-ea"/>
                <a:cs typeface="Arial" pitchFamily="34" charset="0"/>
              </a:defRPr>
            </a:lvl6pPr>
            <a:lvl7pPr marL="0" indent="0">
              <a:lnSpc>
                <a:spcPct val="100000"/>
              </a:lnSpc>
              <a:spcBef>
                <a:spcPts val="0"/>
              </a:spcBef>
              <a:buNone/>
              <a:defRPr lang="de-DE" sz="800" kern="1200" baseline="0" noProof="0" dirty="0" smtClean="0">
                <a:solidFill>
                  <a:schemeClr val="bg2"/>
                </a:solidFill>
                <a:latin typeface="Arial" pitchFamily="34" charset="0"/>
                <a:ea typeface="+mn-ea"/>
                <a:cs typeface="Arial" pitchFamily="34" charset="0"/>
              </a:defRPr>
            </a:lvl7pPr>
            <a:lvl8pPr marL="0" indent="0">
              <a:lnSpc>
                <a:spcPct val="100000"/>
              </a:lnSpc>
              <a:spcBef>
                <a:spcPts val="0"/>
              </a:spcBef>
              <a:buNone/>
              <a:defRPr lang="de-DE" sz="800" kern="1200" baseline="0" noProof="0" smtClean="0">
                <a:solidFill>
                  <a:schemeClr val="bg2"/>
                </a:solidFill>
                <a:latin typeface="Arial" pitchFamily="34" charset="0"/>
                <a:ea typeface="+mn-ea"/>
                <a:cs typeface="Arial" pitchFamily="34" charset="0"/>
              </a:defRPr>
            </a:lvl8pPr>
            <a:lvl9pPr marL="0" indent="0">
              <a:lnSpc>
                <a:spcPct val="100000"/>
              </a:lnSpc>
              <a:spcBef>
                <a:spcPts val="0"/>
              </a:spcBef>
              <a:buNone/>
              <a:defRPr lang="de-DE" sz="800" kern="1200" baseline="0" noProof="0" smtClean="0">
                <a:solidFill>
                  <a:schemeClr val="bg2"/>
                </a:solidFill>
                <a:latin typeface="Arial" pitchFamily="34" charset="0"/>
                <a:ea typeface="+mn-ea"/>
                <a:cs typeface="Arial" pitchFamily="34" charset="0"/>
              </a:defRPr>
            </a:lvl9pPr>
          </a:lstStyle>
          <a:p>
            <a:pPr lvl="0"/>
            <a:r>
              <a:rPr lang="en-US" smtClean="0"/>
              <a:t>Click to add source information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917316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 bwMode="gray"/>
        <p:txBody>
          <a:bodyPr/>
          <a:lstStyle/>
          <a:p>
            <a:r>
              <a:rPr lang="en-US" smtClean="0"/>
              <a:t>Click to add headline</a:t>
            </a:r>
            <a:endParaRPr lang="en-US" dirty="0"/>
          </a:p>
        </p:txBody>
      </p:sp>
      <p:sp>
        <p:nvSpPr>
          <p:cNvPr id="7" name="Textplatzhalter 2"/>
          <p:cNvSpPr>
            <a:spLocks noGrp="1"/>
          </p:cNvSpPr>
          <p:nvPr>
            <p:ph type="body" sz="quarter" idx="11" hasCustomPrompt="1"/>
          </p:nvPr>
        </p:nvSpPr>
        <p:spPr bwMode="gray">
          <a:xfrm>
            <a:off x="323410" y="915566"/>
            <a:ext cx="8496740" cy="288255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None/>
              <a:defRPr lang="en-GB" sz="1800" kern="1200" noProof="0" smtClean="0">
                <a:solidFill>
                  <a:schemeClr val="tx2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0" indent="0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None/>
              <a:defRPr lang="en-GB" sz="1800" kern="1200" noProof="0" smtClean="0">
                <a:solidFill>
                  <a:schemeClr val="tx2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0" indent="0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None/>
              <a:defRPr lang="en-GB" sz="1800" kern="1200" noProof="0" smtClean="0">
                <a:solidFill>
                  <a:schemeClr val="tx2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0" indent="0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None/>
              <a:defRPr lang="en-GB" sz="1800" kern="1200" noProof="0" smtClean="0">
                <a:solidFill>
                  <a:schemeClr val="tx2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0" indent="0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None/>
              <a:defRPr lang="en-GB" sz="1800" kern="1200" noProof="0" smtClean="0">
                <a:solidFill>
                  <a:schemeClr val="tx2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0" indent="0">
              <a:lnSpc>
                <a:spcPct val="100000"/>
              </a:lnSpc>
              <a:spcBef>
                <a:spcPts val="600"/>
              </a:spcBef>
              <a:buNone/>
              <a:defRPr lang="en-GB" sz="1800" kern="1200" noProof="0" smtClean="0">
                <a:solidFill>
                  <a:schemeClr val="tx2"/>
                </a:solidFill>
                <a:latin typeface="Arial" pitchFamily="34" charset="0"/>
                <a:ea typeface="+mn-ea"/>
                <a:cs typeface="Arial" pitchFamily="34" charset="0"/>
              </a:defRPr>
            </a:lvl6pPr>
            <a:lvl7pPr marL="0" indent="0">
              <a:lnSpc>
                <a:spcPct val="100000"/>
              </a:lnSpc>
              <a:spcBef>
                <a:spcPts val="600"/>
              </a:spcBef>
              <a:buNone/>
              <a:defRPr lang="en-GB" sz="1800" kern="1200" noProof="0" smtClean="0">
                <a:solidFill>
                  <a:schemeClr val="tx2"/>
                </a:solidFill>
                <a:latin typeface="Arial" pitchFamily="34" charset="0"/>
                <a:ea typeface="+mn-ea"/>
                <a:cs typeface="Arial" pitchFamily="34" charset="0"/>
              </a:defRPr>
            </a:lvl7pPr>
            <a:lvl8pPr marL="0" indent="0">
              <a:lnSpc>
                <a:spcPct val="100000"/>
              </a:lnSpc>
              <a:spcBef>
                <a:spcPts val="600"/>
              </a:spcBef>
              <a:buNone/>
              <a:defRPr lang="en-GB" sz="1800" kern="1200" noProof="0" smtClean="0">
                <a:solidFill>
                  <a:schemeClr val="tx2"/>
                </a:solidFill>
                <a:latin typeface="Arial" pitchFamily="34" charset="0"/>
                <a:ea typeface="+mn-ea"/>
                <a:cs typeface="Arial" pitchFamily="34" charset="0"/>
              </a:defRPr>
            </a:lvl8pPr>
            <a:lvl9pPr marL="0" indent="0">
              <a:lnSpc>
                <a:spcPct val="100000"/>
              </a:lnSpc>
              <a:spcBef>
                <a:spcPts val="600"/>
              </a:spcBef>
              <a:buNone/>
              <a:defRPr lang="de-DE" sz="1800" kern="1200" noProof="0" smtClean="0">
                <a:solidFill>
                  <a:schemeClr val="tx2"/>
                </a:solidFill>
                <a:latin typeface="Arial" pitchFamily="34" charset="0"/>
                <a:ea typeface="+mn-ea"/>
                <a:cs typeface="Arial" pitchFamily="34" charset="0"/>
              </a:defRPr>
            </a:lvl9pPr>
          </a:lstStyle>
          <a:p>
            <a:pPr lvl="0"/>
            <a:r>
              <a:rPr lang="en-US" dirty="0" smtClean="0"/>
              <a:t>Click to add </a:t>
            </a:r>
            <a:r>
              <a:rPr lang="en-US" dirty="0" err="1" smtClean="0"/>
              <a:t>subheadline</a:t>
            </a:r>
            <a:endParaRPr lang="en-US" dirty="0" smtClean="0"/>
          </a:p>
        </p:txBody>
      </p:sp>
      <p:sp>
        <p:nvSpPr>
          <p:cNvPr id="9" name="Textplatzhalter 3"/>
          <p:cNvSpPr>
            <a:spLocks noGrp="1"/>
          </p:cNvSpPr>
          <p:nvPr>
            <p:ph type="body" sz="quarter" idx="12" hasCustomPrompt="1"/>
          </p:nvPr>
        </p:nvSpPr>
        <p:spPr bwMode="gray">
          <a:xfrm>
            <a:off x="323528" y="4803552"/>
            <a:ext cx="8496300" cy="144462"/>
          </a:xfrm>
        </p:spPr>
        <p:txBody>
          <a:bodyPr tIns="0" bIns="36000" anchor="b" anchorCtr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lang="de-DE" sz="800" kern="1200" baseline="0" noProof="0" smtClean="0">
                <a:solidFill>
                  <a:schemeClr val="bg2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0" indent="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lang="de-DE" sz="800" kern="1200" baseline="0" noProof="0" smtClean="0">
                <a:solidFill>
                  <a:schemeClr val="bg2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0" indent="0">
              <a:lnSpc>
                <a:spcPct val="100000"/>
              </a:lnSpc>
              <a:spcBef>
                <a:spcPts val="0"/>
              </a:spcBef>
              <a:buNone/>
              <a:defRPr lang="de-DE" sz="800" kern="1200" baseline="0" noProof="0" smtClean="0">
                <a:solidFill>
                  <a:schemeClr val="bg2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0" indent="0">
              <a:lnSpc>
                <a:spcPct val="100000"/>
              </a:lnSpc>
              <a:spcBef>
                <a:spcPts val="0"/>
              </a:spcBef>
              <a:buNone/>
              <a:defRPr lang="de-DE" sz="800" kern="1200" baseline="0" noProof="0" smtClean="0">
                <a:solidFill>
                  <a:schemeClr val="bg2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0" indent="0">
              <a:lnSpc>
                <a:spcPct val="100000"/>
              </a:lnSpc>
              <a:spcBef>
                <a:spcPts val="0"/>
              </a:spcBef>
              <a:buNone/>
              <a:defRPr lang="de-DE" sz="800" kern="1200" baseline="0" noProof="0" smtClean="0">
                <a:solidFill>
                  <a:schemeClr val="bg2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0" indent="0">
              <a:lnSpc>
                <a:spcPct val="100000"/>
              </a:lnSpc>
              <a:spcBef>
                <a:spcPts val="0"/>
              </a:spcBef>
              <a:buNone/>
              <a:defRPr lang="de-DE" sz="800" kern="1200" baseline="0" noProof="0" smtClean="0">
                <a:solidFill>
                  <a:schemeClr val="bg2"/>
                </a:solidFill>
                <a:latin typeface="Arial" pitchFamily="34" charset="0"/>
                <a:ea typeface="+mn-ea"/>
                <a:cs typeface="Arial" pitchFamily="34" charset="0"/>
              </a:defRPr>
            </a:lvl6pPr>
            <a:lvl7pPr marL="0" indent="0">
              <a:lnSpc>
                <a:spcPct val="100000"/>
              </a:lnSpc>
              <a:spcBef>
                <a:spcPts val="0"/>
              </a:spcBef>
              <a:buNone/>
              <a:defRPr lang="de-DE" sz="800" kern="1200" baseline="0" noProof="0" dirty="0" smtClean="0">
                <a:solidFill>
                  <a:schemeClr val="bg2"/>
                </a:solidFill>
                <a:latin typeface="Arial" pitchFamily="34" charset="0"/>
                <a:ea typeface="+mn-ea"/>
                <a:cs typeface="Arial" pitchFamily="34" charset="0"/>
              </a:defRPr>
            </a:lvl7pPr>
            <a:lvl8pPr marL="0" indent="0">
              <a:lnSpc>
                <a:spcPct val="100000"/>
              </a:lnSpc>
              <a:spcBef>
                <a:spcPts val="0"/>
              </a:spcBef>
              <a:buNone/>
              <a:defRPr lang="de-DE" sz="800" kern="1200" baseline="0" noProof="0" smtClean="0">
                <a:solidFill>
                  <a:schemeClr val="bg2"/>
                </a:solidFill>
                <a:latin typeface="Arial" pitchFamily="34" charset="0"/>
                <a:ea typeface="+mn-ea"/>
                <a:cs typeface="Arial" pitchFamily="34" charset="0"/>
              </a:defRPr>
            </a:lvl8pPr>
            <a:lvl9pPr marL="0" indent="0">
              <a:lnSpc>
                <a:spcPct val="100000"/>
              </a:lnSpc>
              <a:spcBef>
                <a:spcPts val="0"/>
              </a:spcBef>
              <a:buNone/>
              <a:defRPr lang="de-DE" sz="800" kern="1200" baseline="0" noProof="0" smtClean="0">
                <a:solidFill>
                  <a:schemeClr val="bg2"/>
                </a:solidFill>
                <a:latin typeface="Arial" pitchFamily="34" charset="0"/>
                <a:ea typeface="+mn-ea"/>
                <a:cs typeface="Arial" pitchFamily="34" charset="0"/>
              </a:defRPr>
            </a:lvl9pPr>
          </a:lstStyle>
          <a:p>
            <a:pPr lvl="0"/>
            <a:r>
              <a:rPr lang="en-US" smtClean="0"/>
              <a:t>Click to add source information</a:t>
            </a:r>
            <a:endParaRPr lang="en-US" dirty="0" smtClean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 hasCustomPrompt="1"/>
          </p:nvPr>
        </p:nvSpPr>
        <p:spPr>
          <a:xfrm>
            <a:off x="323411" y="1275570"/>
            <a:ext cx="4176580" cy="3456768"/>
          </a:xfrm>
        </p:spPr>
        <p:txBody>
          <a:bodyPr/>
          <a:lstStyle/>
          <a:p>
            <a:pPr lvl="0"/>
            <a:r>
              <a:rPr lang="en-US" noProof="0" dirty="0" smtClean="0"/>
              <a:t>Click to add text</a:t>
            </a:r>
          </a:p>
          <a:p>
            <a:pPr lvl="1"/>
            <a:r>
              <a:rPr lang="en-US" noProof="0" dirty="0" smtClean="0"/>
              <a:t>Second level</a:t>
            </a:r>
          </a:p>
          <a:p>
            <a:pPr lvl="2"/>
            <a:r>
              <a:rPr lang="en-US" noProof="0" dirty="0" smtClean="0"/>
              <a:t>Third level</a:t>
            </a:r>
          </a:p>
          <a:p>
            <a:pPr lvl="3"/>
            <a:r>
              <a:rPr lang="en-US" noProof="0" dirty="0" smtClean="0"/>
              <a:t>Fourth level</a:t>
            </a:r>
          </a:p>
          <a:p>
            <a:pPr lvl="4"/>
            <a:r>
              <a:rPr lang="en-US" noProof="0" dirty="0" smtClean="0"/>
              <a:t>Fifth level</a:t>
            </a:r>
          </a:p>
        </p:txBody>
      </p:sp>
      <p:sp>
        <p:nvSpPr>
          <p:cNvPr id="10" name="Content Placeholder 9"/>
          <p:cNvSpPr>
            <a:spLocks noGrp="1"/>
          </p:cNvSpPr>
          <p:nvPr>
            <p:ph sz="quarter" idx="14" hasCustomPrompt="1"/>
          </p:nvPr>
        </p:nvSpPr>
        <p:spPr>
          <a:xfrm>
            <a:off x="4644010" y="1275570"/>
            <a:ext cx="4176580" cy="3456768"/>
          </a:xfrm>
        </p:spPr>
        <p:txBody>
          <a:bodyPr/>
          <a:lstStyle/>
          <a:p>
            <a:pPr lvl="0"/>
            <a:r>
              <a:rPr lang="en-US" noProof="0" dirty="0" smtClean="0"/>
              <a:t>Click to add text</a:t>
            </a:r>
          </a:p>
          <a:p>
            <a:pPr lvl="1"/>
            <a:r>
              <a:rPr lang="en-US" noProof="0" dirty="0" smtClean="0"/>
              <a:t>Second level</a:t>
            </a:r>
          </a:p>
          <a:p>
            <a:pPr lvl="2"/>
            <a:r>
              <a:rPr lang="en-US" noProof="0" dirty="0" smtClean="0"/>
              <a:t>Third level</a:t>
            </a:r>
          </a:p>
          <a:p>
            <a:pPr lvl="3"/>
            <a:r>
              <a:rPr lang="en-US" noProof="0" dirty="0" smtClean="0"/>
              <a:t>Fourth level</a:t>
            </a:r>
          </a:p>
          <a:p>
            <a:pPr lvl="4"/>
            <a:r>
              <a:rPr lang="en-US" noProof="0" dirty="0" smtClean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25044017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21" Type="http://schemas.openxmlformats.org/officeDocument/2006/relationships/vmlDrawing" Target="../drawings/vmlDrawing1.v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ags" Target="../tags/tag3.xml"/><Relationship Id="rId28" Type="http://schemas.openxmlformats.org/officeDocument/2006/relationships/image" Target="../media/image3.jpeg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ags" Target="../tags/tag2.xml"/><Relationship Id="rId27" Type="http://schemas.openxmlformats.org/officeDocument/2006/relationships/image" Target="../media/image2.w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Object 4" hidden="1"/>
          <p:cNvGraphicFramePr>
            <a:graphicFrameLocks noChangeAspect="1"/>
          </p:cNvGraphicFramePr>
          <p:nvPr>
            <p:custDataLst>
              <p:tags r:id="rId22"/>
            </p:custDataLst>
            <p:extLst>
              <p:ext uri="{D42A27DB-BD31-4B8C-83A1-F6EECF244321}">
                <p14:modId xmlns:p14="http://schemas.microsoft.com/office/powerpoint/2010/main" val="346723666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3" name="think-cell Slide" r:id="rId25" imgW="353" imgH="353" progId="TCLayout.ActiveDocument.1">
                  <p:embed/>
                </p:oleObj>
              </mc:Choice>
              <mc:Fallback>
                <p:oleObj name="think-cell Slide" r:id="rId25" imgW="353" imgH="353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2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323411" y="195420"/>
            <a:ext cx="6408889" cy="576080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/>
          <a:p>
            <a:r>
              <a:rPr lang="en-US" dirty="0" smtClean="0"/>
              <a:t>Click to add headline</a:t>
            </a:r>
            <a:endParaRPr lang="en-US" noProof="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  <p:custDataLst>
              <p:tags r:id="rId23"/>
            </p:custDataLst>
          </p:nvPr>
        </p:nvSpPr>
        <p:spPr bwMode="gray">
          <a:xfrm>
            <a:off x="323410" y="915521"/>
            <a:ext cx="8497180" cy="3816530"/>
          </a:xfrm>
          <a:prstGeom prst="rect">
            <a:avLst/>
          </a:prstGeom>
        </p:spPr>
        <p:txBody>
          <a:bodyPr vert="horz" lIns="0" tIns="18000" rIns="0" bIns="0" rtlCol="0" anchor="t" anchorCtr="0">
            <a:noAutofit/>
          </a:bodyPr>
          <a:lstStyle/>
          <a:p>
            <a:pPr lvl="0"/>
            <a:r>
              <a:rPr lang="en-US" noProof="0" dirty="0" smtClean="0"/>
              <a:t>Click to add text</a:t>
            </a:r>
          </a:p>
          <a:p>
            <a:pPr lvl="1"/>
            <a:r>
              <a:rPr lang="en-US" noProof="0" dirty="0" smtClean="0"/>
              <a:t>Second level</a:t>
            </a:r>
          </a:p>
          <a:p>
            <a:pPr lvl="2"/>
            <a:r>
              <a:rPr lang="en-US" noProof="0" dirty="0" smtClean="0"/>
              <a:t>Third level</a:t>
            </a:r>
          </a:p>
          <a:p>
            <a:pPr lvl="3"/>
            <a:r>
              <a:rPr lang="en-US" noProof="0" dirty="0" smtClean="0"/>
              <a:t>Fourth level</a:t>
            </a:r>
          </a:p>
          <a:p>
            <a:pPr lvl="4"/>
            <a:r>
              <a:rPr lang="en-US" noProof="0" dirty="0" smtClean="0"/>
              <a:t>Fifth level</a:t>
            </a:r>
          </a:p>
          <a:p>
            <a:pPr lvl="5"/>
            <a:r>
              <a:rPr lang="en-US" noProof="0" dirty="0" smtClean="0"/>
              <a:t>Sixth level</a:t>
            </a:r>
          </a:p>
          <a:p>
            <a:pPr lvl="6"/>
            <a:r>
              <a:rPr lang="en-US" noProof="0" dirty="0" smtClean="0"/>
              <a:t>Seventh level</a:t>
            </a:r>
          </a:p>
          <a:p>
            <a:pPr lvl="6"/>
            <a:r>
              <a:rPr lang="en-US" noProof="0" dirty="0" smtClean="0"/>
              <a:t>Eighth level</a:t>
            </a:r>
          </a:p>
          <a:p>
            <a:pPr lvl="8"/>
            <a:r>
              <a:rPr lang="en-US" noProof="0" dirty="0" smtClean="0"/>
              <a:t>Ninth level</a:t>
            </a:r>
          </a:p>
        </p:txBody>
      </p:sp>
      <p:grpSp>
        <p:nvGrpSpPr>
          <p:cNvPr id="15" name="Gruppieren 14"/>
          <p:cNvGrpSpPr/>
          <p:nvPr/>
        </p:nvGrpSpPr>
        <p:grpSpPr bwMode="gray">
          <a:xfrm>
            <a:off x="323850" y="-315520"/>
            <a:ext cx="8496740" cy="216030"/>
            <a:chOff x="323850" y="-531550"/>
            <a:chExt cx="8496740" cy="432060"/>
          </a:xfrm>
        </p:grpSpPr>
        <p:cxnSp>
          <p:nvCxnSpPr>
            <p:cNvPr id="16" name="Gerade Verbindung 15"/>
            <p:cNvCxnSpPr/>
            <p:nvPr userDrawn="1"/>
          </p:nvCxnSpPr>
          <p:spPr bwMode="gray">
            <a:xfrm rot="5400000">
              <a:off x="107820" y="-315520"/>
              <a:ext cx="43206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Gerade Verbindung 16"/>
            <p:cNvCxnSpPr/>
            <p:nvPr userDrawn="1"/>
          </p:nvCxnSpPr>
          <p:spPr bwMode="gray">
            <a:xfrm rot="5400000">
              <a:off x="1403560" y="-315520"/>
              <a:ext cx="43206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Gerade Verbindung 17"/>
            <p:cNvCxnSpPr/>
            <p:nvPr userDrawn="1"/>
          </p:nvCxnSpPr>
          <p:spPr bwMode="gray">
            <a:xfrm rot="5400000">
              <a:off x="1547580" y="-315520"/>
              <a:ext cx="43206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Gerade Verbindung 18"/>
            <p:cNvCxnSpPr/>
            <p:nvPr userDrawn="1"/>
          </p:nvCxnSpPr>
          <p:spPr bwMode="gray">
            <a:xfrm rot="5400000">
              <a:off x="2843760" y="-315520"/>
              <a:ext cx="43206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Gerade Verbindung 19"/>
            <p:cNvCxnSpPr/>
            <p:nvPr userDrawn="1"/>
          </p:nvCxnSpPr>
          <p:spPr bwMode="gray">
            <a:xfrm rot="5400000">
              <a:off x="2987780" y="-315520"/>
              <a:ext cx="43206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Gerade Verbindung 20"/>
            <p:cNvCxnSpPr/>
            <p:nvPr userDrawn="1"/>
          </p:nvCxnSpPr>
          <p:spPr bwMode="gray">
            <a:xfrm rot="5400000">
              <a:off x="4283960" y="-315520"/>
              <a:ext cx="43206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Gerade Verbindung 21"/>
            <p:cNvCxnSpPr/>
            <p:nvPr userDrawn="1"/>
          </p:nvCxnSpPr>
          <p:spPr bwMode="gray">
            <a:xfrm rot="5400000">
              <a:off x="4427980" y="-315520"/>
              <a:ext cx="43206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Gerade Verbindung 22"/>
            <p:cNvCxnSpPr/>
            <p:nvPr userDrawn="1"/>
          </p:nvCxnSpPr>
          <p:spPr bwMode="gray">
            <a:xfrm rot="5400000">
              <a:off x="5724160" y="-315520"/>
              <a:ext cx="43206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Gerade Verbindung 23"/>
            <p:cNvCxnSpPr/>
            <p:nvPr userDrawn="1"/>
          </p:nvCxnSpPr>
          <p:spPr bwMode="gray">
            <a:xfrm rot="5400000">
              <a:off x="5868180" y="-315520"/>
              <a:ext cx="43206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Gerade Verbindung 24"/>
            <p:cNvCxnSpPr/>
            <p:nvPr userDrawn="1"/>
          </p:nvCxnSpPr>
          <p:spPr bwMode="gray">
            <a:xfrm rot="5400000">
              <a:off x="7164360" y="-315520"/>
              <a:ext cx="43206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Gerade Verbindung 25"/>
            <p:cNvCxnSpPr/>
            <p:nvPr userDrawn="1"/>
          </p:nvCxnSpPr>
          <p:spPr bwMode="gray">
            <a:xfrm rot="5400000">
              <a:off x="7308380" y="-315520"/>
              <a:ext cx="43206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Gerade Verbindung 26"/>
            <p:cNvCxnSpPr/>
            <p:nvPr userDrawn="1"/>
          </p:nvCxnSpPr>
          <p:spPr bwMode="gray">
            <a:xfrm rot="5400000">
              <a:off x="8604560" y="-315520"/>
              <a:ext cx="43206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8" name="Gruppieren 27"/>
          <p:cNvGrpSpPr/>
          <p:nvPr/>
        </p:nvGrpSpPr>
        <p:grpSpPr bwMode="gray">
          <a:xfrm>
            <a:off x="323850" y="5236120"/>
            <a:ext cx="8496740" cy="216030"/>
            <a:chOff x="323850" y="-531550"/>
            <a:chExt cx="8496740" cy="432060"/>
          </a:xfrm>
        </p:grpSpPr>
        <p:cxnSp>
          <p:nvCxnSpPr>
            <p:cNvPr id="29" name="Gerade Verbindung 28"/>
            <p:cNvCxnSpPr/>
            <p:nvPr userDrawn="1"/>
          </p:nvCxnSpPr>
          <p:spPr bwMode="gray">
            <a:xfrm rot="5400000">
              <a:off x="107820" y="-315520"/>
              <a:ext cx="43206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Gerade Verbindung 29"/>
            <p:cNvCxnSpPr/>
            <p:nvPr userDrawn="1"/>
          </p:nvCxnSpPr>
          <p:spPr bwMode="gray">
            <a:xfrm rot="5400000">
              <a:off x="1403560" y="-315520"/>
              <a:ext cx="43206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Gerade Verbindung 30"/>
            <p:cNvCxnSpPr/>
            <p:nvPr userDrawn="1"/>
          </p:nvCxnSpPr>
          <p:spPr bwMode="gray">
            <a:xfrm rot="5400000">
              <a:off x="1547580" y="-315520"/>
              <a:ext cx="43206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Gerade Verbindung 31"/>
            <p:cNvCxnSpPr/>
            <p:nvPr userDrawn="1"/>
          </p:nvCxnSpPr>
          <p:spPr bwMode="gray">
            <a:xfrm rot="5400000">
              <a:off x="2843760" y="-315520"/>
              <a:ext cx="43206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Gerade Verbindung 32"/>
            <p:cNvCxnSpPr/>
            <p:nvPr userDrawn="1"/>
          </p:nvCxnSpPr>
          <p:spPr bwMode="gray">
            <a:xfrm rot="5400000">
              <a:off x="2987780" y="-315520"/>
              <a:ext cx="43206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Gerade Verbindung 33"/>
            <p:cNvCxnSpPr/>
            <p:nvPr userDrawn="1"/>
          </p:nvCxnSpPr>
          <p:spPr bwMode="gray">
            <a:xfrm rot="5400000">
              <a:off x="4283960" y="-315520"/>
              <a:ext cx="43206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Gerade Verbindung 34"/>
            <p:cNvCxnSpPr/>
            <p:nvPr userDrawn="1"/>
          </p:nvCxnSpPr>
          <p:spPr bwMode="gray">
            <a:xfrm rot="5400000">
              <a:off x="4427980" y="-315520"/>
              <a:ext cx="43206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Gerade Verbindung 35"/>
            <p:cNvCxnSpPr/>
            <p:nvPr userDrawn="1"/>
          </p:nvCxnSpPr>
          <p:spPr bwMode="gray">
            <a:xfrm rot="5400000">
              <a:off x="5724160" y="-315520"/>
              <a:ext cx="43206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Gerade Verbindung 36"/>
            <p:cNvCxnSpPr/>
            <p:nvPr userDrawn="1"/>
          </p:nvCxnSpPr>
          <p:spPr bwMode="gray">
            <a:xfrm rot="5400000">
              <a:off x="5868180" y="-315520"/>
              <a:ext cx="43206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Gerade Verbindung 37"/>
            <p:cNvCxnSpPr/>
            <p:nvPr userDrawn="1"/>
          </p:nvCxnSpPr>
          <p:spPr bwMode="gray">
            <a:xfrm rot="5400000">
              <a:off x="7164360" y="-315520"/>
              <a:ext cx="43206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Gerade Verbindung 38"/>
            <p:cNvCxnSpPr/>
            <p:nvPr userDrawn="1"/>
          </p:nvCxnSpPr>
          <p:spPr bwMode="gray">
            <a:xfrm rot="5400000">
              <a:off x="7308380" y="-315520"/>
              <a:ext cx="43206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Gerade Verbindung 39"/>
            <p:cNvCxnSpPr/>
            <p:nvPr userDrawn="1"/>
          </p:nvCxnSpPr>
          <p:spPr bwMode="gray">
            <a:xfrm rot="5400000">
              <a:off x="8604560" y="-315520"/>
              <a:ext cx="43206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" name="Gruppieren 7"/>
          <p:cNvGrpSpPr/>
          <p:nvPr/>
        </p:nvGrpSpPr>
        <p:grpSpPr bwMode="gray">
          <a:xfrm>
            <a:off x="9252514" y="195486"/>
            <a:ext cx="216166" cy="4752594"/>
            <a:chOff x="9252514" y="195486"/>
            <a:chExt cx="216166" cy="4752594"/>
          </a:xfrm>
        </p:grpSpPr>
        <p:cxnSp>
          <p:nvCxnSpPr>
            <p:cNvPr id="48" name="Gerade Verbindung 47"/>
            <p:cNvCxnSpPr/>
            <p:nvPr userDrawn="1"/>
          </p:nvCxnSpPr>
          <p:spPr bwMode="gray">
            <a:xfrm>
              <a:off x="9252650" y="915566"/>
              <a:ext cx="21603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Gerade Verbindung 48"/>
            <p:cNvCxnSpPr/>
            <p:nvPr userDrawn="1"/>
          </p:nvCxnSpPr>
          <p:spPr bwMode="gray">
            <a:xfrm>
              <a:off x="9252650" y="771500"/>
              <a:ext cx="21603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Gerade Verbindung 49"/>
            <p:cNvCxnSpPr/>
            <p:nvPr userDrawn="1"/>
          </p:nvCxnSpPr>
          <p:spPr bwMode="gray">
            <a:xfrm>
              <a:off x="9252650" y="4948080"/>
              <a:ext cx="21603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Gerade Verbindung 50"/>
            <p:cNvCxnSpPr/>
            <p:nvPr userDrawn="1"/>
          </p:nvCxnSpPr>
          <p:spPr bwMode="gray">
            <a:xfrm>
              <a:off x="9252650" y="4804060"/>
              <a:ext cx="21603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Gerade Verbindung 51"/>
            <p:cNvCxnSpPr/>
            <p:nvPr userDrawn="1"/>
          </p:nvCxnSpPr>
          <p:spPr bwMode="gray">
            <a:xfrm>
              <a:off x="9252650" y="4155970"/>
              <a:ext cx="21603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Gerade Verbindung 52"/>
            <p:cNvCxnSpPr/>
            <p:nvPr userDrawn="1"/>
          </p:nvCxnSpPr>
          <p:spPr bwMode="gray">
            <a:xfrm>
              <a:off x="9252650" y="4011950"/>
              <a:ext cx="21603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Gerade Verbindung 53"/>
            <p:cNvCxnSpPr/>
            <p:nvPr userDrawn="1"/>
          </p:nvCxnSpPr>
          <p:spPr bwMode="gray">
            <a:xfrm>
              <a:off x="9252650" y="3363860"/>
              <a:ext cx="21603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Gerade Verbindung 54"/>
            <p:cNvCxnSpPr/>
            <p:nvPr userDrawn="1"/>
          </p:nvCxnSpPr>
          <p:spPr bwMode="gray">
            <a:xfrm>
              <a:off x="9252650" y="3219840"/>
              <a:ext cx="21603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Gerade Verbindung 55"/>
            <p:cNvCxnSpPr/>
            <p:nvPr userDrawn="1"/>
          </p:nvCxnSpPr>
          <p:spPr bwMode="gray">
            <a:xfrm>
              <a:off x="9252650" y="2571750"/>
              <a:ext cx="21603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Gerade Verbindung 56"/>
            <p:cNvCxnSpPr/>
            <p:nvPr userDrawn="1"/>
          </p:nvCxnSpPr>
          <p:spPr bwMode="gray">
            <a:xfrm>
              <a:off x="9252650" y="2427730"/>
              <a:ext cx="21603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Gerade Verbindung 57"/>
            <p:cNvCxnSpPr/>
            <p:nvPr userDrawn="1"/>
          </p:nvCxnSpPr>
          <p:spPr bwMode="gray">
            <a:xfrm>
              <a:off x="9252650" y="1779640"/>
              <a:ext cx="21603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Gerade Verbindung 58"/>
            <p:cNvCxnSpPr/>
            <p:nvPr userDrawn="1"/>
          </p:nvCxnSpPr>
          <p:spPr bwMode="gray">
            <a:xfrm>
              <a:off x="9252650" y="1635620"/>
              <a:ext cx="21603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Gerade Verbindung 59"/>
            <p:cNvCxnSpPr/>
            <p:nvPr userDrawn="1"/>
          </p:nvCxnSpPr>
          <p:spPr bwMode="gray">
            <a:xfrm>
              <a:off x="9252650" y="4732050"/>
              <a:ext cx="21603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Gerade Verbindung 81"/>
            <p:cNvCxnSpPr/>
            <p:nvPr userDrawn="1"/>
          </p:nvCxnSpPr>
          <p:spPr bwMode="gray">
            <a:xfrm>
              <a:off x="9252514" y="1275606"/>
              <a:ext cx="21603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Gerade Verbindung 82"/>
            <p:cNvCxnSpPr/>
            <p:nvPr userDrawn="1"/>
          </p:nvCxnSpPr>
          <p:spPr bwMode="gray">
            <a:xfrm>
              <a:off x="9252520" y="195486"/>
              <a:ext cx="21603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Gerade Verbindung 85"/>
            <p:cNvCxnSpPr/>
            <p:nvPr userDrawn="1"/>
          </p:nvCxnSpPr>
          <p:spPr bwMode="gray">
            <a:xfrm>
              <a:off x="9252650" y="1419225"/>
              <a:ext cx="21603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4" name="Gruppieren 63"/>
          <p:cNvGrpSpPr/>
          <p:nvPr/>
        </p:nvGrpSpPr>
        <p:grpSpPr bwMode="gray">
          <a:xfrm>
            <a:off x="-324680" y="195486"/>
            <a:ext cx="216166" cy="4752594"/>
            <a:chOff x="9252650" y="195486"/>
            <a:chExt cx="216166" cy="4752594"/>
          </a:xfrm>
        </p:grpSpPr>
        <p:cxnSp>
          <p:nvCxnSpPr>
            <p:cNvPr id="65" name="Gerade Verbindung 64"/>
            <p:cNvCxnSpPr/>
            <p:nvPr userDrawn="1"/>
          </p:nvCxnSpPr>
          <p:spPr bwMode="gray">
            <a:xfrm>
              <a:off x="9252650" y="915566"/>
              <a:ext cx="21603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Gerade Verbindung 66"/>
            <p:cNvCxnSpPr/>
            <p:nvPr userDrawn="1"/>
          </p:nvCxnSpPr>
          <p:spPr bwMode="gray">
            <a:xfrm>
              <a:off x="9252650" y="771500"/>
              <a:ext cx="21603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Gerade Verbindung 67"/>
            <p:cNvCxnSpPr/>
            <p:nvPr userDrawn="1"/>
          </p:nvCxnSpPr>
          <p:spPr bwMode="gray">
            <a:xfrm>
              <a:off x="9252650" y="4948080"/>
              <a:ext cx="21603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Gerade Verbindung 68"/>
            <p:cNvCxnSpPr/>
            <p:nvPr userDrawn="1"/>
          </p:nvCxnSpPr>
          <p:spPr bwMode="gray">
            <a:xfrm>
              <a:off x="9252650" y="4804060"/>
              <a:ext cx="21603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Gerade Verbindung 69"/>
            <p:cNvCxnSpPr/>
            <p:nvPr userDrawn="1"/>
          </p:nvCxnSpPr>
          <p:spPr bwMode="gray">
            <a:xfrm>
              <a:off x="9252650" y="4155970"/>
              <a:ext cx="21603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Gerade Verbindung 70"/>
            <p:cNvCxnSpPr/>
            <p:nvPr userDrawn="1"/>
          </p:nvCxnSpPr>
          <p:spPr bwMode="gray">
            <a:xfrm>
              <a:off x="9252650" y="4011950"/>
              <a:ext cx="21603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Gerade Verbindung 71"/>
            <p:cNvCxnSpPr/>
            <p:nvPr userDrawn="1"/>
          </p:nvCxnSpPr>
          <p:spPr bwMode="gray">
            <a:xfrm>
              <a:off x="9252650" y="3363860"/>
              <a:ext cx="21603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Gerade Verbindung 72"/>
            <p:cNvCxnSpPr/>
            <p:nvPr userDrawn="1"/>
          </p:nvCxnSpPr>
          <p:spPr bwMode="gray">
            <a:xfrm>
              <a:off x="9252650" y="3219840"/>
              <a:ext cx="21603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Gerade Verbindung 73"/>
            <p:cNvCxnSpPr/>
            <p:nvPr userDrawn="1"/>
          </p:nvCxnSpPr>
          <p:spPr bwMode="gray">
            <a:xfrm>
              <a:off x="9252650" y="2571750"/>
              <a:ext cx="21603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Gerade Verbindung 74"/>
            <p:cNvCxnSpPr/>
            <p:nvPr userDrawn="1"/>
          </p:nvCxnSpPr>
          <p:spPr bwMode="gray">
            <a:xfrm>
              <a:off x="9252650" y="2427730"/>
              <a:ext cx="21603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Gerade Verbindung 75"/>
            <p:cNvCxnSpPr/>
            <p:nvPr userDrawn="1"/>
          </p:nvCxnSpPr>
          <p:spPr bwMode="gray">
            <a:xfrm>
              <a:off x="9252650" y="1779640"/>
              <a:ext cx="21603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Gerade Verbindung 76"/>
            <p:cNvCxnSpPr/>
            <p:nvPr userDrawn="1"/>
          </p:nvCxnSpPr>
          <p:spPr bwMode="gray">
            <a:xfrm>
              <a:off x="9252650" y="1635620"/>
              <a:ext cx="21603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Gerade Verbindung 77"/>
            <p:cNvCxnSpPr/>
            <p:nvPr userDrawn="1"/>
          </p:nvCxnSpPr>
          <p:spPr bwMode="gray">
            <a:xfrm>
              <a:off x="9252650" y="4732050"/>
              <a:ext cx="21603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Gerade Verbindung 80"/>
            <p:cNvCxnSpPr/>
            <p:nvPr userDrawn="1"/>
          </p:nvCxnSpPr>
          <p:spPr bwMode="gray">
            <a:xfrm>
              <a:off x="9252786" y="1275606"/>
              <a:ext cx="21603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Gerade Verbindung 83"/>
            <p:cNvCxnSpPr/>
            <p:nvPr userDrawn="1"/>
          </p:nvCxnSpPr>
          <p:spPr bwMode="gray">
            <a:xfrm>
              <a:off x="9252786" y="195486"/>
              <a:ext cx="21603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Gerade Verbindung 84"/>
            <p:cNvCxnSpPr/>
            <p:nvPr userDrawn="1"/>
          </p:nvCxnSpPr>
          <p:spPr bwMode="gray">
            <a:xfrm>
              <a:off x="9252786" y="1413738"/>
              <a:ext cx="21603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6" name="Rechteck 65"/>
          <p:cNvSpPr/>
          <p:nvPr/>
        </p:nvSpPr>
        <p:spPr bwMode="gray">
          <a:xfrm>
            <a:off x="7524750" y="4948080"/>
            <a:ext cx="1295840" cy="144000"/>
          </a:xfrm>
          <a:prstGeom prst="rect">
            <a:avLst/>
          </a:prstGeom>
          <a:solidFill>
            <a:schemeClr val="bg1"/>
          </a:solidFill>
          <a:ln w="9525">
            <a:noFill/>
          </a:ln>
        </p:spPr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 algn="r"/>
            <a:fld id="{FCBC2E87-33EB-478A-988F-F7C865AFDA8A}" type="slidenum">
              <a:rPr lang="en-US" sz="800" smtClean="0">
                <a:solidFill>
                  <a:schemeClr val="bg2"/>
                </a:solidFill>
                <a:latin typeface="Arial" pitchFamily="34" charset="0"/>
              </a:rPr>
              <a:t>‹#›</a:t>
            </a:fld>
            <a:endParaRPr lang="en-US" sz="800" dirty="0" smtClean="0">
              <a:solidFill>
                <a:schemeClr val="bg2"/>
              </a:solidFill>
              <a:latin typeface="Arial" pitchFamily="34" charset="0"/>
            </a:endParaRPr>
          </a:p>
        </p:txBody>
      </p:sp>
      <p:sp>
        <p:nvSpPr>
          <p:cNvPr id="79" name="Rechteck 13"/>
          <p:cNvSpPr/>
          <p:nvPr/>
        </p:nvSpPr>
        <p:spPr bwMode="gray">
          <a:xfrm>
            <a:off x="324390" y="4948080"/>
            <a:ext cx="7056000" cy="144000"/>
          </a:xfrm>
          <a:prstGeom prst="rect">
            <a:avLst/>
          </a:prstGeom>
          <a:solidFill>
            <a:schemeClr val="bg1"/>
          </a:solidFill>
          <a:ln w="9525">
            <a:noFill/>
          </a:ln>
        </p:spPr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lvl="8" indent="0">
              <a:tabLst/>
            </a:pPr>
            <a:r>
              <a:rPr lang="en-US" sz="800" noProof="0" dirty="0" smtClean="0">
                <a:solidFill>
                  <a:schemeClr val="bg2"/>
                </a:solidFill>
                <a:latin typeface="Arial" pitchFamily="34" charset="0"/>
              </a:rPr>
              <a:t>© GfK </a:t>
            </a:r>
            <a:fld id="{C5F468E3-E2B5-4048-B5A0-A2E0E1BF2E6A}" type="datetime4">
              <a:rPr lang="en-US" sz="800" noProof="0" smtClean="0">
                <a:solidFill>
                  <a:schemeClr val="bg2"/>
                </a:solidFill>
                <a:latin typeface="Arial" pitchFamily="34" charset="0"/>
              </a:rPr>
              <a:t>February 26, 2016</a:t>
            </a:fld>
            <a:endParaRPr lang="en-US" sz="800" noProof="0" dirty="0" smtClean="0">
              <a:solidFill>
                <a:schemeClr val="bg2"/>
              </a:solidFill>
              <a:latin typeface="Arial" pitchFamily="34" charset="0"/>
            </a:endParaRPr>
          </a:p>
        </p:txBody>
      </p:sp>
      <p:pic>
        <p:nvPicPr>
          <p:cNvPr id="80" name="Grafik 75"/>
          <p:cNvPicPr>
            <a:picLocks noChangeAspect="1"/>
          </p:cNvPicPr>
          <p:nvPr/>
        </p:nvPicPr>
        <p:blipFill>
          <a:blip r:embed="rId2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8244190" y="195420"/>
            <a:ext cx="577597" cy="576000"/>
          </a:xfrm>
          <a:prstGeom prst="rect">
            <a:avLst/>
          </a:prstGeom>
        </p:spPr>
      </p:pic>
      <p:sp>
        <p:nvSpPr>
          <p:cNvPr id="4" name="VCT_Marker_ID_4" hidden="1"/>
          <p:cNvSpPr/>
          <p:nvPr>
            <p:custDataLst>
              <p:tags r:id="rId24"/>
            </p:custDataLst>
          </p:nvPr>
        </p:nvSpPr>
        <p:spPr bwMode="gray">
          <a:xfrm>
            <a:off x="1270000" y="127000"/>
            <a:ext cx="127000" cy="127000"/>
          </a:xfrm>
          <a:prstGeom prst="rect">
            <a:avLst/>
          </a:prstGeom>
          <a:noFill/>
          <a:ln w="9525" cap="flat" cmpd="sng" algn="ctr">
            <a:noFill/>
            <a:prstDash val="soli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indent="0" algn="ctr">
              <a:spcBef>
                <a:spcPts val="300"/>
              </a:spcBef>
              <a:buFont typeface="Courier New" pitchFamily="49" charset="0"/>
              <a:buNone/>
            </a:pPr>
            <a:endParaRPr lang="de-DE" sz="16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87" name="Picture 190" descr="http://cdn.nlfitsoci-elmley.savviihq.com/wp-content/uploads/2013/11/voedingscentrum-logo.jpg"/>
          <p:cNvPicPr>
            <a:picLocks noChangeAspect="1" noChangeArrowheads="1"/>
          </p:cNvPicPr>
          <p:nvPr userDrawn="1"/>
        </p:nvPicPr>
        <p:blipFill>
          <a:blip r:embed="rId28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876256" y="316654"/>
            <a:ext cx="1204449" cy="3599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571338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6" r:id="rId2"/>
    <p:sldLayoutId id="2147483684" r:id="rId3"/>
    <p:sldLayoutId id="2147483659" r:id="rId4"/>
    <p:sldLayoutId id="2147483675" r:id="rId5"/>
    <p:sldLayoutId id="2147483677" r:id="rId6"/>
    <p:sldLayoutId id="2147483654" r:id="rId7"/>
    <p:sldLayoutId id="2147483650" r:id="rId8"/>
    <p:sldLayoutId id="2147483652" r:id="rId9"/>
    <p:sldLayoutId id="2147483678" r:id="rId10"/>
    <p:sldLayoutId id="2147483685" r:id="rId11"/>
    <p:sldLayoutId id="2147483686" r:id="rId12"/>
    <p:sldLayoutId id="2147483680" r:id="rId13"/>
    <p:sldLayoutId id="2147483664" r:id="rId14"/>
    <p:sldLayoutId id="2147483673" r:id="rId15"/>
    <p:sldLayoutId id="2147483665" r:id="rId16"/>
    <p:sldLayoutId id="2147483668" r:id="rId17"/>
    <p:sldLayoutId id="2147483670" r:id="rId18"/>
    <p:sldLayoutId id="2147483671" r:id="rId19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914400" rtl="0" eaLnBrk="1" latinLnBrk="0" hangingPunct="1">
        <a:spcBef>
          <a:spcPct val="0"/>
        </a:spcBef>
        <a:buNone/>
        <a:defRPr sz="1800" kern="1200">
          <a:solidFill>
            <a:schemeClr val="tx1"/>
          </a:solidFill>
          <a:latin typeface="Arial" pitchFamily="34" charset="0"/>
          <a:ea typeface="+mj-ea"/>
          <a:cs typeface="+mj-cs"/>
        </a:defRPr>
      </a:lvl1pPr>
    </p:titleStyle>
    <p:bodyStyle>
      <a:lvl1pPr marL="0" marR="0" indent="0" algn="l" defTabSz="914400" rtl="0" eaLnBrk="1" fontAlgn="auto" latinLnBrk="0" hangingPunct="1">
        <a:lnSpc>
          <a:spcPct val="100000"/>
        </a:lnSpc>
        <a:spcBef>
          <a:spcPts val="300"/>
        </a:spcBef>
        <a:spcAft>
          <a:spcPts val="0"/>
        </a:spcAft>
        <a:buClrTx/>
        <a:buSzTx/>
        <a:buFont typeface="Arial" pitchFamily="34" charset="0"/>
        <a:buNone/>
        <a:tabLst/>
        <a:defRPr sz="16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180000" marR="0" indent="-180000" algn="l" defTabSz="914400" rtl="0" eaLnBrk="1" fontAlgn="auto" latinLnBrk="0" hangingPunct="1">
        <a:lnSpc>
          <a:spcPct val="100000"/>
        </a:lnSpc>
        <a:spcBef>
          <a:spcPts val="300"/>
        </a:spcBef>
        <a:spcAft>
          <a:spcPts val="0"/>
        </a:spcAft>
        <a:buClrTx/>
        <a:buSzTx/>
        <a:buFont typeface="Wingdings" panose="05000000000000000000" pitchFamily="2" charset="2"/>
        <a:buChar char="§"/>
        <a:tabLst/>
        <a:defRPr sz="16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360000" marR="0" indent="-180975" algn="l" defTabSz="914400" rtl="0" eaLnBrk="1" fontAlgn="auto" latinLnBrk="0" hangingPunct="1">
        <a:lnSpc>
          <a:spcPct val="100000"/>
        </a:lnSpc>
        <a:spcBef>
          <a:spcPts val="300"/>
        </a:spcBef>
        <a:spcAft>
          <a:spcPts val="0"/>
        </a:spcAft>
        <a:buClrTx/>
        <a:buSzTx/>
        <a:buFont typeface="Wingdings" panose="05000000000000000000" pitchFamily="2" charset="2"/>
        <a:buChar char="§"/>
        <a:tabLst/>
        <a:defRPr sz="16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540000" marR="0" indent="-180975" algn="l" defTabSz="914400" rtl="0" eaLnBrk="1" fontAlgn="auto" latinLnBrk="0" hangingPunct="1">
        <a:lnSpc>
          <a:spcPct val="100000"/>
        </a:lnSpc>
        <a:spcBef>
          <a:spcPts val="300"/>
        </a:spcBef>
        <a:spcAft>
          <a:spcPts val="0"/>
        </a:spcAft>
        <a:buClrTx/>
        <a:buSzTx/>
        <a:buFont typeface="Wingdings" panose="05000000000000000000" pitchFamily="2" charset="2"/>
        <a:buChar char="§"/>
        <a:tabLst/>
        <a:defRPr sz="16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720000" marR="0" indent="-180975" algn="l" defTabSz="914400" rtl="0" eaLnBrk="1" fontAlgn="auto" latinLnBrk="0" hangingPunct="1">
        <a:lnSpc>
          <a:spcPct val="100000"/>
        </a:lnSpc>
        <a:spcBef>
          <a:spcPts val="300"/>
        </a:spcBef>
        <a:spcAft>
          <a:spcPts val="0"/>
        </a:spcAft>
        <a:buClrTx/>
        <a:buSzTx/>
        <a:buFont typeface="Wingdings" panose="05000000000000000000" pitchFamily="2" charset="2"/>
        <a:buChar char="§"/>
        <a:tabLst/>
        <a:defRPr sz="16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720000" marR="0" indent="-180975" algn="l" defTabSz="914400" rtl="0" eaLnBrk="1" fontAlgn="auto" latinLnBrk="0" hangingPunct="1">
        <a:lnSpc>
          <a:spcPct val="100000"/>
        </a:lnSpc>
        <a:spcBef>
          <a:spcPts val="300"/>
        </a:spcBef>
        <a:spcAft>
          <a:spcPts val="0"/>
        </a:spcAft>
        <a:buClrTx/>
        <a:buSzTx/>
        <a:buFont typeface="Wingdings" panose="05000000000000000000" pitchFamily="2" charset="2"/>
        <a:buChar char="§"/>
        <a:tabLst/>
        <a:defRPr sz="16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6pPr>
      <a:lvl7pPr marL="720000" marR="0" indent="-180975" algn="l" defTabSz="914400" rtl="0" eaLnBrk="1" fontAlgn="auto" latinLnBrk="0" hangingPunct="1">
        <a:lnSpc>
          <a:spcPct val="100000"/>
        </a:lnSpc>
        <a:spcBef>
          <a:spcPts val="300"/>
        </a:spcBef>
        <a:spcAft>
          <a:spcPts val="0"/>
        </a:spcAft>
        <a:buClrTx/>
        <a:buSzTx/>
        <a:buFont typeface="Wingdings" panose="05000000000000000000" pitchFamily="2" charset="2"/>
        <a:buChar char="§"/>
        <a:tabLst/>
        <a:defRPr sz="16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7pPr>
      <a:lvl8pPr marL="540000" indent="-180000" algn="l" defTabSz="914400" rtl="0" eaLnBrk="1" latinLnBrk="0" hangingPunct="1">
        <a:spcBef>
          <a:spcPts val="300"/>
        </a:spcBef>
        <a:spcAft>
          <a:spcPts val="0"/>
        </a:spcAft>
        <a:buFont typeface="Arial" pitchFamily="34" charset="0"/>
        <a:buChar char="•"/>
        <a:defRPr sz="16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8pPr>
      <a:lvl9pPr marL="720000" marR="0" indent="-180975" algn="l" defTabSz="914400" rtl="0" eaLnBrk="1" fontAlgn="auto" latinLnBrk="0" hangingPunct="1">
        <a:lnSpc>
          <a:spcPct val="100000"/>
        </a:lnSpc>
        <a:spcBef>
          <a:spcPts val="300"/>
        </a:spcBef>
        <a:spcAft>
          <a:spcPts val="0"/>
        </a:spcAft>
        <a:buClrTx/>
        <a:buSzTx/>
        <a:buFont typeface="Wingdings" panose="05000000000000000000" pitchFamily="2" charset="2"/>
        <a:buChar char="§"/>
        <a:tabLst/>
        <a:defRPr sz="16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tags" Target="../tags/tag14.xml"/><Relationship Id="rId13" Type="http://schemas.openxmlformats.org/officeDocument/2006/relationships/tags" Target="../tags/tag19.xml"/><Relationship Id="rId18" Type="http://schemas.openxmlformats.org/officeDocument/2006/relationships/tags" Target="../tags/tag24.xml"/><Relationship Id="rId26" Type="http://schemas.openxmlformats.org/officeDocument/2006/relationships/tags" Target="../tags/tag32.xml"/><Relationship Id="rId3" Type="http://schemas.openxmlformats.org/officeDocument/2006/relationships/tags" Target="../tags/tag9.xml"/><Relationship Id="rId21" Type="http://schemas.openxmlformats.org/officeDocument/2006/relationships/tags" Target="../tags/tag27.xml"/><Relationship Id="rId7" Type="http://schemas.openxmlformats.org/officeDocument/2006/relationships/tags" Target="../tags/tag13.xml"/><Relationship Id="rId12" Type="http://schemas.openxmlformats.org/officeDocument/2006/relationships/tags" Target="../tags/tag18.xml"/><Relationship Id="rId17" Type="http://schemas.openxmlformats.org/officeDocument/2006/relationships/tags" Target="../tags/tag23.xml"/><Relationship Id="rId25" Type="http://schemas.openxmlformats.org/officeDocument/2006/relationships/tags" Target="../tags/tag31.xml"/><Relationship Id="rId2" Type="http://schemas.openxmlformats.org/officeDocument/2006/relationships/tags" Target="../tags/tag8.xml"/><Relationship Id="rId16" Type="http://schemas.openxmlformats.org/officeDocument/2006/relationships/tags" Target="../tags/tag22.xml"/><Relationship Id="rId20" Type="http://schemas.openxmlformats.org/officeDocument/2006/relationships/tags" Target="../tags/tag26.xml"/><Relationship Id="rId1" Type="http://schemas.openxmlformats.org/officeDocument/2006/relationships/tags" Target="../tags/tag7.xml"/><Relationship Id="rId6" Type="http://schemas.openxmlformats.org/officeDocument/2006/relationships/tags" Target="../tags/tag12.xml"/><Relationship Id="rId11" Type="http://schemas.openxmlformats.org/officeDocument/2006/relationships/tags" Target="../tags/tag17.xml"/><Relationship Id="rId24" Type="http://schemas.openxmlformats.org/officeDocument/2006/relationships/tags" Target="../tags/tag30.xml"/><Relationship Id="rId5" Type="http://schemas.openxmlformats.org/officeDocument/2006/relationships/tags" Target="../tags/tag11.xml"/><Relationship Id="rId15" Type="http://schemas.openxmlformats.org/officeDocument/2006/relationships/tags" Target="../tags/tag21.xml"/><Relationship Id="rId23" Type="http://schemas.openxmlformats.org/officeDocument/2006/relationships/tags" Target="../tags/tag29.xml"/><Relationship Id="rId10" Type="http://schemas.openxmlformats.org/officeDocument/2006/relationships/tags" Target="../tags/tag16.xml"/><Relationship Id="rId19" Type="http://schemas.openxmlformats.org/officeDocument/2006/relationships/tags" Target="../tags/tag25.xml"/><Relationship Id="rId4" Type="http://schemas.openxmlformats.org/officeDocument/2006/relationships/tags" Target="../tags/tag10.xml"/><Relationship Id="rId9" Type="http://schemas.openxmlformats.org/officeDocument/2006/relationships/tags" Target="../tags/tag15.xml"/><Relationship Id="rId14" Type="http://schemas.openxmlformats.org/officeDocument/2006/relationships/tags" Target="../tags/tag20.xml"/><Relationship Id="rId22" Type="http://schemas.openxmlformats.org/officeDocument/2006/relationships/tags" Target="../tags/tag28.xml"/><Relationship Id="rId27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Aanvulling Kookvaardigheden 25-2-2016</a:t>
            </a:r>
            <a:br>
              <a:rPr lang="nl-NL" dirty="0" smtClean="0"/>
            </a:br>
            <a:r>
              <a:rPr lang="nl-NL" dirty="0" smtClean="0"/>
              <a:t>Analyse op cijfer 6 of lager voor eigen kookkunsten.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35230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Uitsplitsing cijfer beoordeling eigen kookkunsten &amp; inschatting kookkunsten gemiddelde Nederlander. </a:t>
            </a:r>
            <a:endParaRPr lang="en-US" dirty="0"/>
          </a:p>
        </p:txBody>
      </p:sp>
      <p:graphicFrame>
        <p:nvGraphicFramePr>
          <p:cNvPr id="6" name="Chart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2362106"/>
              </p:ext>
            </p:extLst>
          </p:nvPr>
        </p:nvGraphicFramePr>
        <p:xfrm>
          <a:off x="323528" y="1059582"/>
          <a:ext cx="2448272" cy="38164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7" name="Chart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68782791"/>
              </p:ext>
            </p:extLst>
          </p:nvPr>
        </p:nvGraphicFramePr>
        <p:xfrm>
          <a:off x="3567831" y="1120557"/>
          <a:ext cx="2675558" cy="370949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" name="TextBox 7"/>
          <p:cNvSpPr txBox="1"/>
          <p:nvPr/>
        </p:nvSpPr>
        <p:spPr bwMode="gray">
          <a:xfrm>
            <a:off x="1187624" y="3507854"/>
            <a:ext cx="1368152" cy="73866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spcBef>
                <a:spcPts val="300"/>
              </a:spcBef>
            </a:pPr>
            <a:r>
              <a:rPr lang="nl-NL" sz="4800" b="1" dirty="0" smtClean="0">
                <a:latin typeface="Arial" pitchFamily="34" charset="0"/>
                <a:cs typeface="Arial" pitchFamily="34" charset="0"/>
              </a:rPr>
              <a:t>7.1</a:t>
            </a:r>
            <a:endParaRPr lang="en-US" sz="4800" b="1" dirty="0" err="1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Box 8"/>
          <p:cNvSpPr txBox="1"/>
          <p:nvPr/>
        </p:nvSpPr>
        <p:spPr bwMode="gray">
          <a:xfrm>
            <a:off x="4716016" y="3516556"/>
            <a:ext cx="1368152" cy="73866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spcBef>
                <a:spcPts val="300"/>
              </a:spcBef>
            </a:pPr>
            <a:r>
              <a:rPr lang="nl-NL" sz="4800" b="1" dirty="0" smtClean="0">
                <a:latin typeface="Arial" pitchFamily="34" charset="0"/>
                <a:cs typeface="Arial" pitchFamily="34" charset="0"/>
              </a:rPr>
              <a:t>6.3</a:t>
            </a:r>
            <a:endParaRPr lang="en-US" sz="4800" b="1" dirty="0" err="1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95536" y="843558"/>
            <a:ext cx="2521844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nl-NL" sz="1200" b="1" dirty="0"/>
              <a:t>Beoordeling eigen kookkunsten</a:t>
            </a:r>
            <a:endParaRPr lang="nl-NL" sz="1200" b="1" i="1" dirty="0"/>
          </a:p>
        </p:txBody>
      </p:sp>
      <p:sp>
        <p:nvSpPr>
          <p:cNvPr id="11" name="Rectangle 10"/>
          <p:cNvSpPr/>
          <p:nvPr/>
        </p:nvSpPr>
        <p:spPr>
          <a:xfrm>
            <a:off x="3222104" y="863293"/>
            <a:ext cx="4572000" cy="276999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nl-NL" sz="1200" b="1" dirty="0"/>
              <a:t>Inschatting kookkunsten gemiddelde Nederlander</a:t>
            </a:r>
            <a:endParaRPr lang="nl-NL" sz="1200" b="1" i="1" dirty="0"/>
          </a:p>
        </p:txBody>
      </p:sp>
      <p:sp>
        <p:nvSpPr>
          <p:cNvPr id="12" name="Content Placeholder 8"/>
          <p:cNvSpPr txBox="1">
            <a:spLocks/>
          </p:cNvSpPr>
          <p:nvPr/>
        </p:nvSpPr>
        <p:spPr>
          <a:xfrm>
            <a:off x="6363575" y="3762052"/>
            <a:ext cx="2744929" cy="968932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sz="16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180000" marR="0" indent="-18000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 sz="16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360000" marR="0" indent="-180975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 sz="16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540000" marR="0" indent="-180975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 sz="16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720000" marR="0" indent="-180975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 sz="16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720000" marR="0" indent="-180975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 sz="16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6pPr>
            <a:lvl7pPr marL="720000" marR="0" indent="-180975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 sz="16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7pPr>
            <a:lvl8pPr marL="540000" indent="-180000" algn="l" defTabSz="914400" rtl="0" eaLnBrk="1" latinLnBrk="0" hangingPunct="1">
              <a:spcBef>
                <a:spcPts val="300"/>
              </a:spcBef>
              <a:spcAft>
                <a:spcPts val="0"/>
              </a:spcAft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8pPr>
            <a:lvl9pPr marL="720000" marR="0" indent="-180975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 sz="16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9pPr>
          </a:lstStyle>
          <a:p>
            <a:r>
              <a:rPr lang="nl-NL" sz="700" dirty="0" smtClean="0"/>
              <a:t>A13. Als u uzelf een cijfer mag geven voor uw kookkunsten, wat voor rapportcijfer zou dat zijn op een schaal van 1 (laag) tot 10 (hoog)?</a:t>
            </a:r>
          </a:p>
          <a:p>
            <a:r>
              <a:rPr lang="nl-NL" sz="700" i="1" dirty="0" smtClean="0"/>
              <a:t>Basis: Alle respondenten (n = 1.553)</a:t>
            </a:r>
          </a:p>
          <a:p>
            <a:r>
              <a:rPr lang="nl-NL" sz="700" dirty="0" smtClean="0"/>
              <a:t>A14. Hoe goed denkt u dat een gemiddelde Nederlander kan koken? Wat voor rapportcijfer zou dat zijn op een schaal van 1 (laag) tot 10 (hoog)?</a:t>
            </a:r>
          </a:p>
          <a:p>
            <a:r>
              <a:rPr lang="nl-NL" sz="700" i="1" dirty="0" smtClean="0"/>
              <a:t>Basis: Alle respondenten (n = 1.553)</a:t>
            </a:r>
            <a:endParaRPr lang="nl-NL" sz="700" i="1" dirty="0"/>
          </a:p>
        </p:txBody>
      </p:sp>
    </p:spTree>
    <p:extLst>
      <p:ext uri="{BB962C8B-B14F-4D97-AF65-F5344CB8AC3E}">
        <p14:creationId xmlns:p14="http://schemas.microsoft.com/office/powerpoint/2010/main" val="7793832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Verschillen tussen Nederlanders die zichzelf een 6 of lager geven en die zichzelf een 7 of hoger geven voor het koken. </a:t>
            </a:r>
            <a:endParaRPr lang="en-US" dirty="0"/>
          </a:p>
        </p:txBody>
      </p:sp>
      <p:grpSp>
        <p:nvGrpSpPr>
          <p:cNvPr id="4" name="Group 3"/>
          <p:cNvGrpSpPr/>
          <p:nvPr/>
        </p:nvGrpSpPr>
        <p:grpSpPr>
          <a:xfrm>
            <a:off x="360820" y="810592"/>
            <a:ext cx="5328592" cy="2317841"/>
            <a:chOff x="755575" y="1779663"/>
            <a:chExt cx="2160241" cy="1310873"/>
          </a:xfrm>
        </p:grpSpPr>
        <p:sp>
          <p:nvSpPr>
            <p:cNvPr id="24" name="Rechteck 31"/>
            <p:cNvSpPr/>
            <p:nvPr>
              <p:custDataLst>
                <p:tags r:id="rId18"/>
              </p:custDataLst>
            </p:nvPr>
          </p:nvSpPr>
          <p:spPr bwMode="gray">
            <a:xfrm>
              <a:off x="2509134" y="1779663"/>
              <a:ext cx="406682" cy="216024"/>
            </a:xfrm>
            <a:prstGeom prst="rect">
              <a:avLst/>
            </a:prstGeom>
            <a:solidFill>
              <a:schemeClr val="accent2"/>
            </a:soli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lvl="0" algn="ctr">
                <a:spcBef>
                  <a:spcPts val="300"/>
                </a:spcBef>
              </a:pPr>
              <a:r>
                <a:rPr lang="en-US" sz="1000" b="1" dirty="0" smtClean="0">
                  <a:solidFill>
                    <a:schemeClr val="bg1"/>
                  </a:solidFill>
                  <a:cs typeface="Arial" pitchFamily="34" charset="0"/>
                </a:rPr>
                <a:t>6 of lager</a:t>
              </a:r>
              <a:endParaRPr lang="en-US" sz="10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grpSp>
          <p:nvGrpSpPr>
            <p:cNvPr id="6" name="Group 5"/>
            <p:cNvGrpSpPr/>
            <p:nvPr/>
          </p:nvGrpSpPr>
          <p:grpSpPr>
            <a:xfrm>
              <a:off x="755576" y="2054684"/>
              <a:ext cx="2160240" cy="216024"/>
              <a:chOff x="755576" y="1779662"/>
              <a:chExt cx="2160240" cy="216024"/>
            </a:xfrm>
          </p:grpSpPr>
          <p:sp>
            <p:nvSpPr>
              <p:cNvPr id="19" name="Text Placeholder 1"/>
              <p:cNvSpPr txBox="1">
                <a:spLocks/>
              </p:cNvSpPr>
              <p:nvPr>
                <p:custDataLst>
                  <p:tags r:id="rId25"/>
                </p:custDataLst>
              </p:nvPr>
            </p:nvSpPr>
            <p:spPr bwMode="gray">
              <a:xfrm>
                <a:off x="755576" y="1779662"/>
                <a:ext cx="1751950" cy="216024"/>
              </a:xfrm>
              <a:prstGeom prst="rect">
                <a:avLst/>
              </a:prstGeom>
              <a:solidFill>
                <a:schemeClr val="bg2">
                  <a:lumMod val="20000"/>
                  <a:lumOff val="80000"/>
                </a:schemeClr>
              </a:solidFill>
              <a:ln w="9525">
                <a:noFill/>
              </a:ln>
            </p:spPr>
            <p:txBody>
              <a:bodyPr vert="horz" lIns="90000" tIns="72000" rIns="90000" bIns="72000" rtlCol="0" anchor="ctr">
                <a:noAutofit/>
              </a:bodyPr>
              <a:lstStyle>
                <a:lvl1pPr marL="0" marR="0" indent="0" algn="l" defTabSz="914400" rtl="0" eaLnBrk="1" fontAlgn="auto" latinLnBrk="0" hangingPunct="1">
                  <a:lnSpc>
                    <a:spcPct val="100000"/>
                  </a:lnSpc>
                  <a:spcBef>
                    <a:spcPts val="300"/>
                  </a:spcBef>
                  <a:spcAft>
                    <a:spcPts val="0"/>
                  </a:spcAft>
                  <a:buClrTx/>
                  <a:buSzTx/>
                  <a:buFont typeface="Arial" pitchFamily="34" charset="0"/>
                  <a:buNone/>
                  <a:tabLst/>
                  <a:defRPr lang="en-US" sz="1600" kern="1200" noProof="0" dirty="0" smtClean="0">
                    <a:solidFill>
                      <a:schemeClr val="tx1"/>
                    </a:solidFill>
                    <a:latin typeface="Arial" pitchFamily="34" charset="0"/>
                    <a:ea typeface="+mn-ea"/>
                    <a:cs typeface="Arial" pitchFamily="34" charset="0"/>
                  </a:defRPr>
                </a:lvl1pPr>
                <a:lvl2pPr marL="180000" marR="0" indent="-180000" algn="l" defTabSz="914400" rtl="0" eaLnBrk="1" fontAlgn="auto" latinLnBrk="0" hangingPunct="1">
                  <a:lnSpc>
                    <a:spcPct val="100000"/>
                  </a:lnSpc>
                  <a:spcBef>
                    <a:spcPts val="300"/>
                  </a:spcBef>
                  <a:spcAft>
                    <a:spcPts val="0"/>
                  </a:spcAft>
                  <a:buClrTx/>
                  <a:buSzTx/>
                  <a:buFont typeface="Wingdings" panose="05000000000000000000" pitchFamily="2" charset="2"/>
                  <a:buChar char="§"/>
                  <a:tabLst/>
                  <a:defRPr lang="en-US" sz="1600" kern="1200" noProof="0" dirty="0" smtClean="0">
                    <a:solidFill>
                      <a:schemeClr val="tx1"/>
                    </a:solidFill>
                    <a:latin typeface="+mn-lt"/>
                    <a:ea typeface="+mn-ea"/>
                    <a:cs typeface="Arial" pitchFamily="34" charset="0"/>
                  </a:defRPr>
                </a:lvl2pPr>
                <a:lvl3pPr marL="360000" marR="0" indent="-180975" algn="l" defTabSz="914400" rtl="0" eaLnBrk="1" fontAlgn="auto" latinLnBrk="0" hangingPunct="1">
                  <a:lnSpc>
                    <a:spcPct val="100000"/>
                  </a:lnSpc>
                  <a:spcBef>
                    <a:spcPts val="300"/>
                  </a:spcBef>
                  <a:spcAft>
                    <a:spcPts val="0"/>
                  </a:spcAft>
                  <a:buClrTx/>
                  <a:buSzTx/>
                  <a:buFont typeface="Wingdings" panose="05000000000000000000" pitchFamily="2" charset="2"/>
                  <a:buChar char="§"/>
                  <a:tabLst/>
                  <a:defRPr lang="en-US" sz="1600" kern="1200" noProof="0" dirty="0" smtClean="0">
                    <a:solidFill>
                      <a:schemeClr val="tx1"/>
                    </a:solidFill>
                    <a:latin typeface="+mn-lt"/>
                    <a:ea typeface="+mn-ea"/>
                    <a:cs typeface="Arial" pitchFamily="34" charset="0"/>
                  </a:defRPr>
                </a:lvl3pPr>
                <a:lvl4pPr marL="540000" marR="0" indent="-180975" algn="l" defTabSz="914400" rtl="0" eaLnBrk="1" fontAlgn="auto" latinLnBrk="0" hangingPunct="1">
                  <a:lnSpc>
                    <a:spcPct val="100000"/>
                  </a:lnSpc>
                  <a:spcBef>
                    <a:spcPts val="300"/>
                  </a:spcBef>
                  <a:spcAft>
                    <a:spcPts val="0"/>
                  </a:spcAft>
                  <a:buClrTx/>
                  <a:buSzTx/>
                  <a:buFont typeface="Wingdings" panose="05000000000000000000" pitchFamily="2" charset="2"/>
                  <a:buChar char="§"/>
                  <a:tabLst/>
                  <a:defRPr lang="en-US" sz="1600" kern="1200" noProof="0" dirty="0" smtClean="0">
                    <a:solidFill>
                      <a:schemeClr val="tx1"/>
                    </a:solidFill>
                    <a:latin typeface="+mn-lt"/>
                    <a:ea typeface="+mn-ea"/>
                    <a:cs typeface="Arial" pitchFamily="34" charset="0"/>
                  </a:defRPr>
                </a:lvl4pPr>
                <a:lvl5pPr marL="720000" marR="0" indent="-180975" algn="l" defTabSz="914400" rtl="0" eaLnBrk="1" fontAlgn="auto" latinLnBrk="0" hangingPunct="1">
                  <a:lnSpc>
                    <a:spcPct val="100000"/>
                  </a:lnSpc>
                  <a:spcBef>
                    <a:spcPts val="300"/>
                  </a:spcBef>
                  <a:spcAft>
                    <a:spcPts val="0"/>
                  </a:spcAft>
                  <a:buClrTx/>
                  <a:buSzTx/>
                  <a:buFont typeface="Wingdings" panose="05000000000000000000" pitchFamily="2" charset="2"/>
                  <a:buChar char="§"/>
                  <a:tabLst/>
                  <a:defRPr lang="en-US" sz="1600" b="0" kern="1200" baseline="0" noProof="0" dirty="0" smtClean="0">
                    <a:solidFill>
                      <a:schemeClr val="tx1"/>
                    </a:solidFill>
                    <a:latin typeface="+mn-lt"/>
                    <a:ea typeface="+mn-ea"/>
                    <a:cs typeface="Arial" pitchFamily="34" charset="0"/>
                  </a:defRPr>
                </a:lvl5pPr>
                <a:lvl6pPr marL="720000" marR="0" indent="-180975" algn="l" defTabSz="914400" rtl="0" eaLnBrk="1" fontAlgn="auto" latinLnBrk="0" hangingPunct="1">
                  <a:lnSpc>
                    <a:spcPct val="100000"/>
                  </a:lnSpc>
                  <a:spcBef>
                    <a:spcPts val="300"/>
                  </a:spcBef>
                  <a:spcAft>
                    <a:spcPts val="0"/>
                  </a:spcAft>
                  <a:buClrTx/>
                  <a:buSzTx/>
                  <a:buFont typeface="Wingdings" panose="05000000000000000000" pitchFamily="2" charset="2"/>
                  <a:buChar char="§"/>
                  <a:tabLst/>
                  <a:defRPr lang="en-US" sz="1600" kern="1200" noProof="0" dirty="0" smtClean="0">
                    <a:solidFill>
                      <a:schemeClr val="tx1"/>
                    </a:solidFill>
                    <a:latin typeface="+mn-lt"/>
                    <a:ea typeface="+mn-ea"/>
                    <a:cs typeface="Arial" pitchFamily="34" charset="0"/>
                  </a:defRPr>
                </a:lvl6pPr>
                <a:lvl7pPr marL="720000" marR="0" indent="-180975" algn="l" defTabSz="914400" rtl="0" eaLnBrk="1" fontAlgn="auto" latinLnBrk="0" hangingPunct="1">
                  <a:lnSpc>
                    <a:spcPct val="100000"/>
                  </a:lnSpc>
                  <a:spcBef>
                    <a:spcPts val="300"/>
                  </a:spcBef>
                  <a:spcAft>
                    <a:spcPts val="0"/>
                  </a:spcAft>
                  <a:buClrTx/>
                  <a:buSzTx/>
                  <a:buFont typeface="Wingdings" panose="05000000000000000000" pitchFamily="2" charset="2"/>
                  <a:buChar char="§"/>
                  <a:tabLst/>
                  <a:defRPr lang="en-US" sz="1600" kern="1200" noProof="0" dirty="0" smtClean="0">
                    <a:solidFill>
                      <a:schemeClr val="tx1"/>
                    </a:solidFill>
                    <a:latin typeface="+mn-lt"/>
                    <a:ea typeface="+mn-ea"/>
                    <a:cs typeface="Arial" pitchFamily="34" charset="0"/>
                  </a:defRPr>
                </a:lvl7pPr>
                <a:lvl8pPr marL="539750" indent="-180975" algn="l" defTabSz="914400" rtl="0" eaLnBrk="1" latinLnBrk="0" hangingPunct="1">
                  <a:spcBef>
                    <a:spcPts val="300"/>
                  </a:spcBef>
                  <a:buFont typeface="Arial" pitchFamily="34" charset="0"/>
                  <a:buChar char="•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720000" marR="0" indent="-180975" algn="l" defTabSz="914400" rtl="0" eaLnBrk="1" fontAlgn="auto" latinLnBrk="0" hangingPunct="1">
                  <a:lnSpc>
                    <a:spcPct val="100000"/>
                  </a:lnSpc>
                  <a:spcBef>
                    <a:spcPts val="300"/>
                  </a:spcBef>
                  <a:spcAft>
                    <a:spcPts val="0"/>
                  </a:spcAft>
                  <a:buClrTx/>
                  <a:buSzTx/>
                  <a:buFont typeface="Wingdings" panose="05000000000000000000" pitchFamily="2" charset="2"/>
                  <a:buChar char="§"/>
                  <a:tabLst/>
                  <a:defRPr lang="en-US" sz="1600" kern="1200" noProof="0" dirty="0" smtClean="0">
                    <a:solidFill>
                      <a:schemeClr val="tx1"/>
                    </a:solidFill>
                    <a:latin typeface="Arial" pitchFamily="34" charset="0"/>
                    <a:ea typeface="+mn-ea"/>
                    <a:cs typeface="Arial" pitchFamily="34" charset="0"/>
                  </a:defRPr>
                </a:lvl9pPr>
              </a:lstStyle>
              <a:p>
                <a:pPr>
                  <a:spcAft>
                    <a:spcPts val="300"/>
                  </a:spcAft>
                </a:pPr>
                <a:r>
                  <a:rPr lang="en-US" sz="1100" dirty="0" err="1" smtClean="0"/>
                  <a:t>Kookt</a:t>
                </a:r>
                <a:r>
                  <a:rPr lang="en-US" sz="1100" dirty="0" smtClean="0"/>
                  <a:t> </a:t>
                </a:r>
                <a:r>
                  <a:rPr lang="en-US" sz="1100" dirty="0" err="1" smtClean="0"/>
                  <a:t>dagelijks</a:t>
                </a:r>
                <a:endParaRPr lang="en-US" sz="1100" dirty="0" smtClean="0"/>
              </a:p>
            </p:txBody>
          </p:sp>
          <p:sp>
            <p:nvSpPr>
              <p:cNvPr id="21" name="Rechteck 31"/>
              <p:cNvSpPr/>
              <p:nvPr>
                <p:custDataLst>
                  <p:tags r:id="rId26"/>
                </p:custDataLst>
              </p:nvPr>
            </p:nvSpPr>
            <p:spPr bwMode="gray">
              <a:xfrm>
                <a:off x="2509134" y="1779662"/>
                <a:ext cx="406682" cy="216024"/>
              </a:xfrm>
              <a:prstGeom prst="rect">
                <a:avLst/>
              </a:prstGeom>
              <a:solidFill>
                <a:schemeClr val="accent1">
                  <a:lumMod val="60000"/>
                  <a:lumOff val="40000"/>
                </a:schemeClr>
              </a:soli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lvl="0" algn="ctr">
                  <a:spcBef>
                    <a:spcPts val="300"/>
                  </a:spcBef>
                </a:pPr>
                <a:r>
                  <a:rPr lang="en-US" sz="1200" b="1" dirty="0" smtClean="0">
                    <a:solidFill>
                      <a:schemeClr val="bg1"/>
                    </a:solidFill>
                    <a:cs typeface="Arial" pitchFamily="34" charset="0"/>
                  </a:rPr>
                  <a:t>23%</a:t>
                </a:r>
                <a:endParaRPr lang="en-US" sz="1200" b="1" dirty="0">
                  <a:solidFill>
                    <a:schemeClr val="bg1"/>
                  </a:solidFill>
                  <a:cs typeface="Arial" pitchFamily="34" charset="0"/>
                </a:endParaRPr>
              </a:p>
            </p:txBody>
          </p:sp>
        </p:grpSp>
        <p:grpSp>
          <p:nvGrpSpPr>
            <p:cNvPr id="7" name="Group 6"/>
            <p:cNvGrpSpPr/>
            <p:nvPr/>
          </p:nvGrpSpPr>
          <p:grpSpPr>
            <a:xfrm>
              <a:off x="755576" y="2336676"/>
              <a:ext cx="2160240" cy="216024"/>
              <a:chOff x="755576" y="1779662"/>
              <a:chExt cx="2160240" cy="216024"/>
            </a:xfrm>
          </p:grpSpPr>
          <p:sp>
            <p:nvSpPr>
              <p:cNvPr id="16" name="Text Placeholder 1"/>
              <p:cNvSpPr txBox="1">
                <a:spLocks/>
              </p:cNvSpPr>
              <p:nvPr>
                <p:custDataLst>
                  <p:tags r:id="rId23"/>
                </p:custDataLst>
              </p:nvPr>
            </p:nvSpPr>
            <p:spPr bwMode="gray">
              <a:xfrm>
                <a:off x="755576" y="1779662"/>
                <a:ext cx="1751950" cy="216024"/>
              </a:xfrm>
              <a:prstGeom prst="rect">
                <a:avLst/>
              </a:prstGeom>
              <a:solidFill>
                <a:schemeClr val="bg2">
                  <a:lumMod val="20000"/>
                  <a:lumOff val="80000"/>
                </a:schemeClr>
              </a:solidFill>
              <a:ln w="9525">
                <a:noFill/>
              </a:ln>
            </p:spPr>
            <p:txBody>
              <a:bodyPr vert="horz" lIns="90000" tIns="72000" rIns="90000" bIns="72000" rtlCol="0" anchor="ctr">
                <a:noAutofit/>
              </a:bodyPr>
              <a:lstStyle>
                <a:lvl1pPr marL="0" marR="0" indent="0" algn="l" defTabSz="914400" rtl="0" eaLnBrk="1" fontAlgn="auto" latinLnBrk="0" hangingPunct="1">
                  <a:lnSpc>
                    <a:spcPct val="100000"/>
                  </a:lnSpc>
                  <a:spcBef>
                    <a:spcPts val="300"/>
                  </a:spcBef>
                  <a:spcAft>
                    <a:spcPts val="0"/>
                  </a:spcAft>
                  <a:buClrTx/>
                  <a:buSzTx/>
                  <a:buFont typeface="Arial" pitchFamily="34" charset="0"/>
                  <a:buNone/>
                  <a:tabLst/>
                  <a:defRPr lang="en-US" sz="1600" kern="1200" noProof="0" dirty="0" smtClean="0">
                    <a:solidFill>
                      <a:schemeClr val="tx1"/>
                    </a:solidFill>
                    <a:latin typeface="Arial" pitchFamily="34" charset="0"/>
                    <a:ea typeface="+mn-ea"/>
                    <a:cs typeface="Arial" pitchFamily="34" charset="0"/>
                  </a:defRPr>
                </a:lvl1pPr>
                <a:lvl2pPr marL="180000" marR="0" indent="-180000" algn="l" defTabSz="914400" rtl="0" eaLnBrk="1" fontAlgn="auto" latinLnBrk="0" hangingPunct="1">
                  <a:lnSpc>
                    <a:spcPct val="100000"/>
                  </a:lnSpc>
                  <a:spcBef>
                    <a:spcPts val="300"/>
                  </a:spcBef>
                  <a:spcAft>
                    <a:spcPts val="0"/>
                  </a:spcAft>
                  <a:buClrTx/>
                  <a:buSzTx/>
                  <a:buFont typeface="Wingdings" panose="05000000000000000000" pitchFamily="2" charset="2"/>
                  <a:buChar char="§"/>
                  <a:tabLst/>
                  <a:defRPr lang="en-US" sz="1600" kern="1200" noProof="0" dirty="0" smtClean="0">
                    <a:solidFill>
                      <a:schemeClr val="tx1"/>
                    </a:solidFill>
                    <a:latin typeface="+mn-lt"/>
                    <a:ea typeface="+mn-ea"/>
                    <a:cs typeface="Arial" pitchFamily="34" charset="0"/>
                  </a:defRPr>
                </a:lvl2pPr>
                <a:lvl3pPr marL="360000" marR="0" indent="-180975" algn="l" defTabSz="914400" rtl="0" eaLnBrk="1" fontAlgn="auto" latinLnBrk="0" hangingPunct="1">
                  <a:lnSpc>
                    <a:spcPct val="100000"/>
                  </a:lnSpc>
                  <a:spcBef>
                    <a:spcPts val="300"/>
                  </a:spcBef>
                  <a:spcAft>
                    <a:spcPts val="0"/>
                  </a:spcAft>
                  <a:buClrTx/>
                  <a:buSzTx/>
                  <a:buFont typeface="Wingdings" panose="05000000000000000000" pitchFamily="2" charset="2"/>
                  <a:buChar char="§"/>
                  <a:tabLst/>
                  <a:defRPr lang="en-US" sz="1600" kern="1200" noProof="0" dirty="0" smtClean="0">
                    <a:solidFill>
                      <a:schemeClr val="tx1"/>
                    </a:solidFill>
                    <a:latin typeface="+mn-lt"/>
                    <a:ea typeface="+mn-ea"/>
                    <a:cs typeface="Arial" pitchFamily="34" charset="0"/>
                  </a:defRPr>
                </a:lvl3pPr>
                <a:lvl4pPr marL="540000" marR="0" indent="-180975" algn="l" defTabSz="914400" rtl="0" eaLnBrk="1" fontAlgn="auto" latinLnBrk="0" hangingPunct="1">
                  <a:lnSpc>
                    <a:spcPct val="100000"/>
                  </a:lnSpc>
                  <a:spcBef>
                    <a:spcPts val="300"/>
                  </a:spcBef>
                  <a:spcAft>
                    <a:spcPts val="0"/>
                  </a:spcAft>
                  <a:buClrTx/>
                  <a:buSzTx/>
                  <a:buFont typeface="Wingdings" panose="05000000000000000000" pitchFamily="2" charset="2"/>
                  <a:buChar char="§"/>
                  <a:tabLst/>
                  <a:defRPr lang="en-US" sz="1600" kern="1200" noProof="0" dirty="0" smtClean="0">
                    <a:solidFill>
                      <a:schemeClr val="tx1"/>
                    </a:solidFill>
                    <a:latin typeface="+mn-lt"/>
                    <a:ea typeface="+mn-ea"/>
                    <a:cs typeface="Arial" pitchFamily="34" charset="0"/>
                  </a:defRPr>
                </a:lvl4pPr>
                <a:lvl5pPr marL="720000" marR="0" indent="-180975" algn="l" defTabSz="914400" rtl="0" eaLnBrk="1" fontAlgn="auto" latinLnBrk="0" hangingPunct="1">
                  <a:lnSpc>
                    <a:spcPct val="100000"/>
                  </a:lnSpc>
                  <a:spcBef>
                    <a:spcPts val="300"/>
                  </a:spcBef>
                  <a:spcAft>
                    <a:spcPts val="0"/>
                  </a:spcAft>
                  <a:buClrTx/>
                  <a:buSzTx/>
                  <a:buFont typeface="Wingdings" panose="05000000000000000000" pitchFamily="2" charset="2"/>
                  <a:buChar char="§"/>
                  <a:tabLst/>
                  <a:defRPr lang="en-US" sz="1600" b="0" kern="1200" baseline="0" noProof="0" dirty="0" smtClean="0">
                    <a:solidFill>
                      <a:schemeClr val="tx1"/>
                    </a:solidFill>
                    <a:latin typeface="+mn-lt"/>
                    <a:ea typeface="+mn-ea"/>
                    <a:cs typeface="Arial" pitchFamily="34" charset="0"/>
                  </a:defRPr>
                </a:lvl5pPr>
                <a:lvl6pPr marL="720000" marR="0" indent="-180975" algn="l" defTabSz="914400" rtl="0" eaLnBrk="1" fontAlgn="auto" latinLnBrk="0" hangingPunct="1">
                  <a:lnSpc>
                    <a:spcPct val="100000"/>
                  </a:lnSpc>
                  <a:spcBef>
                    <a:spcPts val="300"/>
                  </a:spcBef>
                  <a:spcAft>
                    <a:spcPts val="0"/>
                  </a:spcAft>
                  <a:buClrTx/>
                  <a:buSzTx/>
                  <a:buFont typeface="Wingdings" panose="05000000000000000000" pitchFamily="2" charset="2"/>
                  <a:buChar char="§"/>
                  <a:tabLst/>
                  <a:defRPr lang="en-US" sz="1600" kern="1200" noProof="0" dirty="0" smtClean="0">
                    <a:solidFill>
                      <a:schemeClr val="tx1"/>
                    </a:solidFill>
                    <a:latin typeface="+mn-lt"/>
                    <a:ea typeface="+mn-ea"/>
                    <a:cs typeface="Arial" pitchFamily="34" charset="0"/>
                  </a:defRPr>
                </a:lvl6pPr>
                <a:lvl7pPr marL="720000" marR="0" indent="-180975" algn="l" defTabSz="914400" rtl="0" eaLnBrk="1" fontAlgn="auto" latinLnBrk="0" hangingPunct="1">
                  <a:lnSpc>
                    <a:spcPct val="100000"/>
                  </a:lnSpc>
                  <a:spcBef>
                    <a:spcPts val="300"/>
                  </a:spcBef>
                  <a:spcAft>
                    <a:spcPts val="0"/>
                  </a:spcAft>
                  <a:buClrTx/>
                  <a:buSzTx/>
                  <a:buFont typeface="Wingdings" panose="05000000000000000000" pitchFamily="2" charset="2"/>
                  <a:buChar char="§"/>
                  <a:tabLst/>
                  <a:defRPr lang="en-US" sz="1600" kern="1200" noProof="0" dirty="0" smtClean="0">
                    <a:solidFill>
                      <a:schemeClr val="tx1"/>
                    </a:solidFill>
                    <a:latin typeface="+mn-lt"/>
                    <a:ea typeface="+mn-ea"/>
                    <a:cs typeface="Arial" pitchFamily="34" charset="0"/>
                  </a:defRPr>
                </a:lvl7pPr>
                <a:lvl8pPr marL="539750" indent="-180975" algn="l" defTabSz="914400" rtl="0" eaLnBrk="1" latinLnBrk="0" hangingPunct="1">
                  <a:spcBef>
                    <a:spcPts val="300"/>
                  </a:spcBef>
                  <a:buFont typeface="Arial" pitchFamily="34" charset="0"/>
                  <a:buChar char="•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720000" marR="0" indent="-180975" algn="l" defTabSz="914400" rtl="0" eaLnBrk="1" fontAlgn="auto" latinLnBrk="0" hangingPunct="1">
                  <a:lnSpc>
                    <a:spcPct val="100000"/>
                  </a:lnSpc>
                  <a:spcBef>
                    <a:spcPts val="300"/>
                  </a:spcBef>
                  <a:spcAft>
                    <a:spcPts val="0"/>
                  </a:spcAft>
                  <a:buClrTx/>
                  <a:buSzTx/>
                  <a:buFont typeface="Wingdings" panose="05000000000000000000" pitchFamily="2" charset="2"/>
                  <a:buChar char="§"/>
                  <a:tabLst/>
                  <a:defRPr lang="en-US" sz="1600" kern="1200" noProof="0" dirty="0" smtClean="0">
                    <a:solidFill>
                      <a:schemeClr val="tx1"/>
                    </a:solidFill>
                    <a:latin typeface="Arial" pitchFamily="34" charset="0"/>
                    <a:ea typeface="+mn-ea"/>
                    <a:cs typeface="Arial" pitchFamily="34" charset="0"/>
                  </a:defRPr>
                </a:lvl9pPr>
              </a:lstStyle>
              <a:p>
                <a:pPr>
                  <a:spcAft>
                    <a:spcPts val="300"/>
                  </a:spcAft>
                </a:pPr>
                <a:r>
                  <a:rPr lang="en-US" sz="1100" dirty="0" err="1" smtClean="0"/>
                  <a:t>Eet</a:t>
                </a:r>
                <a:r>
                  <a:rPr lang="en-US" sz="1100" dirty="0" smtClean="0"/>
                  <a:t> </a:t>
                </a:r>
                <a:r>
                  <a:rPr lang="en-US" sz="1100" dirty="0" err="1" smtClean="0"/>
                  <a:t>minstens</a:t>
                </a:r>
                <a:r>
                  <a:rPr lang="en-US" sz="1100" dirty="0" smtClean="0"/>
                  <a:t> </a:t>
                </a:r>
                <a:r>
                  <a:rPr lang="en-US" sz="1100" dirty="0" err="1" smtClean="0"/>
                  <a:t>wekelijks</a:t>
                </a:r>
                <a:r>
                  <a:rPr lang="en-US" sz="1100" dirty="0" smtClean="0"/>
                  <a:t> </a:t>
                </a:r>
                <a:r>
                  <a:rPr lang="en-US" sz="1100" dirty="0" err="1" smtClean="0"/>
                  <a:t>een</a:t>
                </a:r>
                <a:r>
                  <a:rPr lang="en-US" sz="1100" dirty="0" smtClean="0"/>
                  <a:t> </a:t>
                </a:r>
                <a:r>
                  <a:rPr lang="en-US" sz="1100" dirty="0" err="1" smtClean="0"/>
                  <a:t>kant-en-klaar</a:t>
                </a:r>
                <a:r>
                  <a:rPr lang="en-US" sz="1100" dirty="0" smtClean="0"/>
                  <a:t> </a:t>
                </a:r>
                <a:r>
                  <a:rPr lang="en-US" sz="1100" dirty="0" err="1" smtClean="0"/>
                  <a:t>maaltijd</a:t>
                </a:r>
                <a:endParaRPr lang="en-US" sz="1100" dirty="0" smtClean="0"/>
              </a:p>
            </p:txBody>
          </p:sp>
          <p:sp>
            <p:nvSpPr>
              <p:cNvPr id="18" name="Rechteck 31"/>
              <p:cNvSpPr/>
              <p:nvPr>
                <p:custDataLst>
                  <p:tags r:id="rId24"/>
                </p:custDataLst>
              </p:nvPr>
            </p:nvSpPr>
            <p:spPr bwMode="gray">
              <a:xfrm>
                <a:off x="2509134" y="1779662"/>
                <a:ext cx="406682" cy="216024"/>
              </a:xfrm>
              <a:prstGeom prst="rect">
                <a:avLst/>
              </a:prstGeom>
              <a:solidFill>
                <a:schemeClr val="accent1"/>
              </a:soli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lvl="0" algn="ctr">
                  <a:spcBef>
                    <a:spcPts val="300"/>
                  </a:spcBef>
                </a:pPr>
                <a:r>
                  <a:rPr lang="en-US" sz="1100" b="1" dirty="0" smtClean="0">
                    <a:solidFill>
                      <a:schemeClr val="bg1"/>
                    </a:solidFill>
                    <a:cs typeface="Arial" pitchFamily="34" charset="0"/>
                  </a:rPr>
                  <a:t>25%</a:t>
                </a:r>
                <a:endParaRPr lang="en-US" sz="1100" b="1" dirty="0">
                  <a:solidFill>
                    <a:schemeClr val="bg1"/>
                  </a:solidFill>
                  <a:cs typeface="Arial" pitchFamily="34" charset="0"/>
                </a:endParaRPr>
              </a:p>
            </p:txBody>
          </p:sp>
        </p:grpSp>
        <p:grpSp>
          <p:nvGrpSpPr>
            <p:cNvPr id="8" name="Group 7"/>
            <p:cNvGrpSpPr/>
            <p:nvPr/>
          </p:nvGrpSpPr>
          <p:grpSpPr>
            <a:xfrm>
              <a:off x="755575" y="2607754"/>
              <a:ext cx="2156223" cy="216024"/>
              <a:chOff x="759593" y="1779662"/>
              <a:chExt cx="2156223" cy="216024"/>
            </a:xfrm>
          </p:grpSpPr>
          <p:sp>
            <p:nvSpPr>
              <p:cNvPr id="13" name="Text Placeholder 1"/>
              <p:cNvSpPr txBox="1">
                <a:spLocks/>
              </p:cNvSpPr>
              <p:nvPr>
                <p:custDataLst>
                  <p:tags r:id="rId21"/>
                </p:custDataLst>
              </p:nvPr>
            </p:nvSpPr>
            <p:spPr bwMode="gray">
              <a:xfrm>
                <a:off x="759593" y="1779662"/>
                <a:ext cx="1747700" cy="216024"/>
              </a:xfrm>
              <a:prstGeom prst="rect">
                <a:avLst/>
              </a:prstGeom>
              <a:solidFill>
                <a:schemeClr val="bg2">
                  <a:lumMod val="20000"/>
                  <a:lumOff val="80000"/>
                </a:schemeClr>
              </a:solidFill>
              <a:ln w="9525">
                <a:noFill/>
              </a:ln>
            </p:spPr>
            <p:txBody>
              <a:bodyPr vert="horz" lIns="90000" tIns="72000" rIns="90000" bIns="72000" rtlCol="0" anchor="ctr">
                <a:noAutofit/>
              </a:bodyPr>
              <a:lstStyle>
                <a:lvl1pPr marL="0" marR="0" indent="0" algn="l" defTabSz="914400" rtl="0" eaLnBrk="1" fontAlgn="auto" latinLnBrk="0" hangingPunct="1">
                  <a:lnSpc>
                    <a:spcPct val="100000"/>
                  </a:lnSpc>
                  <a:spcBef>
                    <a:spcPts val="300"/>
                  </a:spcBef>
                  <a:spcAft>
                    <a:spcPts val="0"/>
                  </a:spcAft>
                  <a:buClrTx/>
                  <a:buSzTx/>
                  <a:buFont typeface="Arial" pitchFamily="34" charset="0"/>
                  <a:buNone/>
                  <a:tabLst/>
                  <a:defRPr lang="en-US" sz="1600" kern="1200" noProof="0" dirty="0" smtClean="0">
                    <a:solidFill>
                      <a:schemeClr val="tx1"/>
                    </a:solidFill>
                    <a:latin typeface="Arial" pitchFamily="34" charset="0"/>
                    <a:ea typeface="+mn-ea"/>
                    <a:cs typeface="Arial" pitchFamily="34" charset="0"/>
                  </a:defRPr>
                </a:lvl1pPr>
                <a:lvl2pPr marL="180000" marR="0" indent="-180000" algn="l" defTabSz="914400" rtl="0" eaLnBrk="1" fontAlgn="auto" latinLnBrk="0" hangingPunct="1">
                  <a:lnSpc>
                    <a:spcPct val="100000"/>
                  </a:lnSpc>
                  <a:spcBef>
                    <a:spcPts val="300"/>
                  </a:spcBef>
                  <a:spcAft>
                    <a:spcPts val="0"/>
                  </a:spcAft>
                  <a:buClrTx/>
                  <a:buSzTx/>
                  <a:buFont typeface="Wingdings" panose="05000000000000000000" pitchFamily="2" charset="2"/>
                  <a:buChar char="§"/>
                  <a:tabLst/>
                  <a:defRPr lang="en-US" sz="1600" kern="1200" noProof="0" dirty="0" smtClean="0">
                    <a:solidFill>
                      <a:schemeClr val="tx1"/>
                    </a:solidFill>
                    <a:latin typeface="+mn-lt"/>
                    <a:ea typeface="+mn-ea"/>
                    <a:cs typeface="Arial" pitchFamily="34" charset="0"/>
                  </a:defRPr>
                </a:lvl2pPr>
                <a:lvl3pPr marL="360000" marR="0" indent="-180975" algn="l" defTabSz="914400" rtl="0" eaLnBrk="1" fontAlgn="auto" latinLnBrk="0" hangingPunct="1">
                  <a:lnSpc>
                    <a:spcPct val="100000"/>
                  </a:lnSpc>
                  <a:spcBef>
                    <a:spcPts val="300"/>
                  </a:spcBef>
                  <a:spcAft>
                    <a:spcPts val="0"/>
                  </a:spcAft>
                  <a:buClrTx/>
                  <a:buSzTx/>
                  <a:buFont typeface="Wingdings" panose="05000000000000000000" pitchFamily="2" charset="2"/>
                  <a:buChar char="§"/>
                  <a:tabLst/>
                  <a:defRPr lang="en-US" sz="1600" kern="1200" noProof="0" dirty="0" smtClean="0">
                    <a:solidFill>
                      <a:schemeClr val="tx1"/>
                    </a:solidFill>
                    <a:latin typeface="+mn-lt"/>
                    <a:ea typeface="+mn-ea"/>
                    <a:cs typeface="Arial" pitchFamily="34" charset="0"/>
                  </a:defRPr>
                </a:lvl3pPr>
                <a:lvl4pPr marL="540000" marR="0" indent="-180975" algn="l" defTabSz="914400" rtl="0" eaLnBrk="1" fontAlgn="auto" latinLnBrk="0" hangingPunct="1">
                  <a:lnSpc>
                    <a:spcPct val="100000"/>
                  </a:lnSpc>
                  <a:spcBef>
                    <a:spcPts val="300"/>
                  </a:spcBef>
                  <a:spcAft>
                    <a:spcPts val="0"/>
                  </a:spcAft>
                  <a:buClrTx/>
                  <a:buSzTx/>
                  <a:buFont typeface="Wingdings" panose="05000000000000000000" pitchFamily="2" charset="2"/>
                  <a:buChar char="§"/>
                  <a:tabLst/>
                  <a:defRPr lang="en-US" sz="1600" kern="1200" noProof="0" dirty="0" smtClean="0">
                    <a:solidFill>
                      <a:schemeClr val="tx1"/>
                    </a:solidFill>
                    <a:latin typeface="+mn-lt"/>
                    <a:ea typeface="+mn-ea"/>
                    <a:cs typeface="Arial" pitchFamily="34" charset="0"/>
                  </a:defRPr>
                </a:lvl4pPr>
                <a:lvl5pPr marL="720000" marR="0" indent="-180975" algn="l" defTabSz="914400" rtl="0" eaLnBrk="1" fontAlgn="auto" latinLnBrk="0" hangingPunct="1">
                  <a:lnSpc>
                    <a:spcPct val="100000"/>
                  </a:lnSpc>
                  <a:spcBef>
                    <a:spcPts val="300"/>
                  </a:spcBef>
                  <a:spcAft>
                    <a:spcPts val="0"/>
                  </a:spcAft>
                  <a:buClrTx/>
                  <a:buSzTx/>
                  <a:buFont typeface="Wingdings" panose="05000000000000000000" pitchFamily="2" charset="2"/>
                  <a:buChar char="§"/>
                  <a:tabLst/>
                  <a:defRPr lang="en-US" sz="1600" b="0" kern="1200" baseline="0" noProof="0" dirty="0" smtClean="0">
                    <a:solidFill>
                      <a:schemeClr val="tx1"/>
                    </a:solidFill>
                    <a:latin typeface="+mn-lt"/>
                    <a:ea typeface="+mn-ea"/>
                    <a:cs typeface="Arial" pitchFamily="34" charset="0"/>
                  </a:defRPr>
                </a:lvl5pPr>
                <a:lvl6pPr marL="720000" marR="0" indent="-180975" algn="l" defTabSz="914400" rtl="0" eaLnBrk="1" fontAlgn="auto" latinLnBrk="0" hangingPunct="1">
                  <a:lnSpc>
                    <a:spcPct val="100000"/>
                  </a:lnSpc>
                  <a:spcBef>
                    <a:spcPts val="300"/>
                  </a:spcBef>
                  <a:spcAft>
                    <a:spcPts val="0"/>
                  </a:spcAft>
                  <a:buClrTx/>
                  <a:buSzTx/>
                  <a:buFont typeface="Wingdings" panose="05000000000000000000" pitchFamily="2" charset="2"/>
                  <a:buChar char="§"/>
                  <a:tabLst/>
                  <a:defRPr lang="en-US" sz="1600" kern="1200" noProof="0" dirty="0" smtClean="0">
                    <a:solidFill>
                      <a:schemeClr val="tx1"/>
                    </a:solidFill>
                    <a:latin typeface="+mn-lt"/>
                    <a:ea typeface="+mn-ea"/>
                    <a:cs typeface="Arial" pitchFamily="34" charset="0"/>
                  </a:defRPr>
                </a:lvl6pPr>
                <a:lvl7pPr marL="720000" marR="0" indent="-180975" algn="l" defTabSz="914400" rtl="0" eaLnBrk="1" fontAlgn="auto" latinLnBrk="0" hangingPunct="1">
                  <a:lnSpc>
                    <a:spcPct val="100000"/>
                  </a:lnSpc>
                  <a:spcBef>
                    <a:spcPts val="300"/>
                  </a:spcBef>
                  <a:spcAft>
                    <a:spcPts val="0"/>
                  </a:spcAft>
                  <a:buClrTx/>
                  <a:buSzTx/>
                  <a:buFont typeface="Wingdings" panose="05000000000000000000" pitchFamily="2" charset="2"/>
                  <a:buChar char="§"/>
                  <a:tabLst/>
                  <a:defRPr lang="en-US" sz="1600" kern="1200" noProof="0" dirty="0" smtClean="0">
                    <a:solidFill>
                      <a:schemeClr val="tx1"/>
                    </a:solidFill>
                    <a:latin typeface="+mn-lt"/>
                    <a:ea typeface="+mn-ea"/>
                    <a:cs typeface="Arial" pitchFamily="34" charset="0"/>
                  </a:defRPr>
                </a:lvl7pPr>
                <a:lvl8pPr marL="539750" indent="-180975" algn="l" defTabSz="914400" rtl="0" eaLnBrk="1" latinLnBrk="0" hangingPunct="1">
                  <a:spcBef>
                    <a:spcPts val="300"/>
                  </a:spcBef>
                  <a:buFont typeface="Arial" pitchFamily="34" charset="0"/>
                  <a:buChar char="•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720000" marR="0" indent="-180975" algn="l" defTabSz="914400" rtl="0" eaLnBrk="1" fontAlgn="auto" latinLnBrk="0" hangingPunct="1">
                  <a:lnSpc>
                    <a:spcPct val="100000"/>
                  </a:lnSpc>
                  <a:spcBef>
                    <a:spcPts val="300"/>
                  </a:spcBef>
                  <a:spcAft>
                    <a:spcPts val="0"/>
                  </a:spcAft>
                  <a:buClrTx/>
                  <a:buSzTx/>
                  <a:buFont typeface="Wingdings" panose="05000000000000000000" pitchFamily="2" charset="2"/>
                  <a:buChar char="§"/>
                  <a:tabLst/>
                  <a:defRPr lang="en-US" sz="1600" kern="1200" noProof="0" dirty="0" smtClean="0">
                    <a:solidFill>
                      <a:schemeClr val="tx1"/>
                    </a:solidFill>
                    <a:latin typeface="Arial" pitchFamily="34" charset="0"/>
                    <a:ea typeface="+mn-ea"/>
                    <a:cs typeface="Arial" pitchFamily="34" charset="0"/>
                  </a:defRPr>
                </a:lvl9pPr>
              </a:lstStyle>
              <a:p>
                <a:pPr>
                  <a:spcAft>
                    <a:spcPts val="300"/>
                  </a:spcAft>
                </a:pPr>
                <a:r>
                  <a:rPr lang="nl-NL" sz="1050" dirty="0" smtClean="0"/>
                  <a:t>Wil doordeweeks </a:t>
                </a:r>
                <a:r>
                  <a:rPr lang="nl-NL" sz="1050" u="sng" dirty="0" smtClean="0"/>
                  <a:t>maximaal</a:t>
                </a:r>
                <a:r>
                  <a:rPr lang="nl-NL" sz="1050" dirty="0" smtClean="0"/>
                  <a:t> 20 minuten besteden aan het koken</a:t>
                </a:r>
                <a:endParaRPr lang="en-US" sz="1050" dirty="0" smtClean="0"/>
              </a:p>
            </p:txBody>
          </p:sp>
          <p:sp>
            <p:nvSpPr>
              <p:cNvPr id="15" name="Rechteck 31"/>
              <p:cNvSpPr/>
              <p:nvPr>
                <p:custDataLst>
                  <p:tags r:id="rId22"/>
                </p:custDataLst>
              </p:nvPr>
            </p:nvSpPr>
            <p:spPr bwMode="gray">
              <a:xfrm>
                <a:off x="2511655" y="1779662"/>
                <a:ext cx="404161" cy="216024"/>
              </a:xfrm>
              <a:prstGeom prst="rect">
                <a:avLst/>
              </a:prstGeom>
              <a:solidFill>
                <a:schemeClr val="accent1"/>
              </a:soli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lvl="0" algn="ctr">
                  <a:spcBef>
                    <a:spcPts val="300"/>
                  </a:spcBef>
                </a:pPr>
                <a:r>
                  <a:rPr lang="en-US" sz="1200" b="1" dirty="0" smtClean="0">
                    <a:solidFill>
                      <a:schemeClr val="bg1"/>
                    </a:solidFill>
                    <a:cs typeface="Arial" pitchFamily="34" charset="0"/>
                  </a:rPr>
                  <a:t>40%</a:t>
                </a:r>
                <a:endParaRPr lang="en-US" sz="1200" b="1" dirty="0">
                  <a:solidFill>
                    <a:schemeClr val="bg1"/>
                  </a:solidFill>
                  <a:cs typeface="Arial" pitchFamily="34" charset="0"/>
                </a:endParaRPr>
              </a:p>
            </p:txBody>
          </p:sp>
        </p:grpSp>
        <p:grpSp>
          <p:nvGrpSpPr>
            <p:cNvPr id="9" name="Group 8"/>
            <p:cNvGrpSpPr/>
            <p:nvPr/>
          </p:nvGrpSpPr>
          <p:grpSpPr>
            <a:xfrm>
              <a:off x="755576" y="2874512"/>
              <a:ext cx="2155924" cy="216024"/>
              <a:chOff x="759892" y="1779662"/>
              <a:chExt cx="2155924" cy="216024"/>
            </a:xfrm>
          </p:grpSpPr>
          <p:sp>
            <p:nvSpPr>
              <p:cNvPr id="10" name="Text Placeholder 1"/>
              <p:cNvSpPr txBox="1">
                <a:spLocks/>
              </p:cNvSpPr>
              <p:nvPr>
                <p:custDataLst>
                  <p:tags r:id="rId19"/>
                </p:custDataLst>
              </p:nvPr>
            </p:nvSpPr>
            <p:spPr bwMode="gray">
              <a:xfrm>
                <a:off x="759892" y="1779662"/>
                <a:ext cx="1747384" cy="216024"/>
              </a:xfrm>
              <a:prstGeom prst="rect">
                <a:avLst/>
              </a:prstGeom>
              <a:solidFill>
                <a:schemeClr val="bg2">
                  <a:lumMod val="20000"/>
                  <a:lumOff val="80000"/>
                </a:schemeClr>
              </a:solidFill>
              <a:ln w="9525">
                <a:noFill/>
              </a:ln>
            </p:spPr>
            <p:txBody>
              <a:bodyPr vert="horz" lIns="90000" tIns="72000" rIns="90000" bIns="72000" rtlCol="0" anchor="ctr">
                <a:noAutofit/>
              </a:bodyPr>
              <a:lstStyle>
                <a:lvl1pPr marL="0" marR="0" indent="0" algn="l" defTabSz="914400" rtl="0" eaLnBrk="1" fontAlgn="auto" latinLnBrk="0" hangingPunct="1">
                  <a:lnSpc>
                    <a:spcPct val="100000"/>
                  </a:lnSpc>
                  <a:spcBef>
                    <a:spcPts val="300"/>
                  </a:spcBef>
                  <a:spcAft>
                    <a:spcPts val="0"/>
                  </a:spcAft>
                  <a:buClrTx/>
                  <a:buSzTx/>
                  <a:buFont typeface="Arial" pitchFamily="34" charset="0"/>
                  <a:buNone/>
                  <a:tabLst/>
                  <a:defRPr lang="en-US" sz="1600" kern="1200" noProof="0" dirty="0" smtClean="0">
                    <a:solidFill>
                      <a:schemeClr val="tx1"/>
                    </a:solidFill>
                    <a:latin typeface="Arial" pitchFamily="34" charset="0"/>
                    <a:ea typeface="+mn-ea"/>
                    <a:cs typeface="Arial" pitchFamily="34" charset="0"/>
                  </a:defRPr>
                </a:lvl1pPr>
                <a:lvl2pPr marL="180000" marR="0" indent="-180000" algn="l" defTabSz="914400" rtl="0" eaLnBrk="1" fontAlgn="auto" latinLnBrk="0" hangingPunct="1">
                  <a:lnSpc>
                    <a:spcPct val="100000"/>
                  </a:lnSpc>
                  <a:spcBef>
                    <a:spcPts val="300"/>
                  </a:spcBef>
                  <a:spcAft>
                    <a:spcPts val="0"/>
                  </a:spcAft>
                  <a:buClrTx/>
                  <a:buSzTx/>
                  <a:buFont typeface="Wingdings" panose="05000000000000000000" pitchFamily="2" charset="2"/>
                  <a:buChar char="§"/>
                  <a:tabLst/>
                  <a:defRPr lang="en-US" sz="1600" kern="1200" noProof="0" dirty="0" smtClean="0">
                    <a:solidFill>
                      <a:schemeClr val="tx1"/>
                    </a:solidFill>
                    <a:latin typeface="+mn-lt"/>
                    <a:ea typeface="+mn-ea"/>
                    <a:cs typeface="Arial" pitchFamily="34" charset="0"/>
                  </a:defRPr>
                </a:lvl2pPr>
                <a:lvl3pPr marL="360000" marR="0" indent="-180975" algn="l" defTabSz="914400" rtl="0" eaLnBrk="1" fontAlgn="auto" latinLnBrk="0" hangingPunct="1">
                  <a:lnSpc>
                    <a:spcPct val="100000"/>
                  </a:lnSpc>
                  <a:spcBef>
                    <a:spcPts val="300"/>
                  </a:spcBef>
                  <a:spcAft>
                    <a:spcPts val="0"/>
                  </a:spcAft>
                  <a:buClrTx/>
                  <a:buSzTx/>
                  <a:buFont typeface="Wingdings" panose="05000000000000000000" pitchFamily="2" charset="2"/>
                  <a:buChar char="§"/>
                  <a:tabLst/>
                  <a:defRPr lang="en-US" sz="1600" kern="1200" noProof="0" dirty="0" smtClean="0">
                    <a:solidFill>
                      <a:schemeClr val="tx1"/>
                    </a:solidFill>
                    <a:latin typeface="+mn-lt"/>
                    <a:ea typeface="+mn-ea"/>
                    <a:cs typeface="Arial" pitchFamily="34" charset="0"/>
                  </a:defRPr>
                </a:lvl3pPr>
                <a:lvl4pPr marL="540000" marR="0" indent="-180975" algn="l" defTabSz="914400" rtl="0" eaLnBrk="1" fontAlgn="auto" latinLnBrk="0" hangingPunct="1">
                  <a:lnSpc>
                    <a:spcPct val="100000"/>
                  </a:lnSpc>
                  <a:spcBef>
                    <a:spcPts val="300"/>
                  </a:spcBef>
                  <a:spcAft>
                    <a:spcPts val="0"/>
                  </a:spcAft>
                  <a:buClrTx/>
                  <a:buSzTx/>
                  <a:buFont typeface="Wingdings" panose="05000000000000000000" pitchFamily="2" charset="2"/>
                  <a:buChar char="§"/>
                  <a:tabLst/>
                  <a:defRPr lang="en-US" sz="1600" kern="1200" noProof="0" dirty="0" smtClean="0">
                    <a:solidFill>
                      <a:schemeClr val="tx1"/>
                    </a:solidFill>
                    <a:latin typeface="+mn-lt"/>
                    <a:ea typeface="+mn-ea"/>
                    <a:cs typeface="Arial" pitchFamily="34" charset="0"/>
                  </a:defRPr>
                </a:lvl4pPr>
                <a:lvl5pPr marL="720000" marR="0" indent="-180975" algn="l" defTabSz="914400" rtl="0" eaLnBrk="1" fontAlgn="auto" latinLnBrk="0" hangingPunct="1">
                  <a:lnSpc>
                    <a:spcPct val="100000"/>
                  </a:lnSpc>
                  <a:spcBef>
                    <a:spcPts val="300"/>
                  </a:spcBef>
                  <a:spcAft>
                    <a:spcPts val="0"/>
                  </a:spcAft>
                  <a:buClrTx/>
                  <a:buSzTx/>
                  <a:buFont typeface="Wingdings" panose="05000000000000000000" pitchFamily="2" charset="2"/>
                  <a:buChar char="§"/>
                  <a:tabLst/>
                  <a:defRPr lang="en-US" sz="1600" b="0" kern="1200" baseline="0" noProof="0" dirty="0" smtClean="0">
                    <a:solidFill>
                      <a:schemeClr val="tx1"/>
                    </a:solidFill>
                    <a:latin typeface="+mn-lt"/>
                    <a:ea typeface="+mn-ea"/>
                    <a:cs typeface="Arial" pitchFamily="34" charset="0"/>
                  </a:defRPr>
                </a:lvl5pPr>
                <a:lvl6pPr marL="720000" marR="0" indent="-180975" algn="l" defTabSz="914400" rtl="0" eaLnBrk="1" fontAlgn="auto" latinLnBrk="0" hangingPunct="1">
                  <a:lnSpc>
                    <a:spcPct val="100000"/>
                  </a:lnSpc>
                  <a:spcBef>
                    <a:spcPts val="300"/>
                  </a:spcBef>
                  <a:spcAft>
                    <a:spcPts val="0"/>
                  </a:spcAft>
                  <a:buClrTx/>
                  <a:buSzTx/>
                  <a:buFont typeface="Wingdings" panose="05000000000000000000" pitchFamily="2" charset="2"/>
                  <a:buChar char="§"/>
                  <a:tabLst/>
                  <a:defRPr lang="en-US" sz="1600" kern="1200" noProof="0" dirty="0" smtClean="0">
                    <a:solidFill>
                      <a:schemeClr val="tx1"/>
                    </a:solidFill>
                    <a:latin typeface="+mn-lt"/>
                    <a:ea typeface="+mn-ea"/>
                    <a:cs typeface="Arial" pitchFamily="34" charset="0"/>
                  </a:defRPr>
                </a:lvl6pPr>
                <a:lvl7pPr marL="720000" marR="0" indent="-180975" algn="l" defTabSz="914400" rtl="0" eaLnBrk="1" fontAlgn="auto" latinLnBrk="0" hangingPunct="1">
                  <a:lnSpc>
                    <a:spcPct val="100000"/>
                  </a:lnSpc>
                  <a:spcBef>
                    <a:spcPts val="300"/>
                  </a:spcBef>
                  <a:spcAft>
                    <a:spcPts val="0"/>
                  </a:spcAft>
                  <a:buClrTx/>
                  <a:buSzTx/>
                  <a:buFont typeface="Wingdings" panose="05000000000000000000" pitchFamily="2" charset="2"/>
                  <a:buChar char="§"/>
                  <a:tabLst/>
                  <a:defRPr lang="en-US" sz="1600" kern="1200" noProof="0" dirty="0" smtClean="0">
                    <a:solidFill>
                      <a:schemeClr val="tx1"/>
                    </a:solidFill>
                    <a:latin typeface="+mn-lt"/>
                    <a:ea typeface="+mn-ea"/>
                    <a:cs typeface="Arial" pitchFamily="34" charset="0"/>
                  </a:defRPr>
                </a:lvl7pPr>
                <a:lvl8pPr marL="539750" indent="-180975" algn="l" defTabSz="914400" rtl="0" eaLnBrk="1" latinLnBrk="0" hangingPunct="1">
                  <a:spcBef>
                    <a:spcPts val="300"/>
                  </a:spcBef>
                  <a:buFont typeface="Arial" pitchFamily="34" charset="0"/>
                  <a:buChar char="•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720000" marR="0" indent="-180975" algn="l" defTabSz="914400" rtl="0" eaLnBrk="1" fontAlgn="auto" latinLnBrk="0" hangingPunct="1">
                  <a:lnSpc>
                    <a:spcPct val="100000"/>
                  </a:lnSpc>
                  <a:spcBef>
                    <a:spcPts val="300"/>
                  </a:spcBef>
                  <a:spcAft>
                    <a:spcPts val="0"/>
                  </a:spcAft>
                  <a:buClrTx/>
                  <a:buSzTx/>
                  <a:buFont typeface="Wingdings" panose="05000000000000000000" pitchFamily="2" charset="2"/>
                  <a:buChar char="§"/>
                  <a:tabLst/>
                  <a:defRPr lang="en-US" sz="1600" kern="1200" noProof="0" dirty="0" smtClean="0">
                    <a:solidFill>
                      <a:schemeClr val="tx1"/>
                    </a:solidFill>
                    <a:latin typeface="Arial" pitchFamily="34" charset="0"/>
                    <a:ea typeface="+mn-ea"/>
                    <a:cs typeface="Arial" pitchFamily="34" charset="0"/>
                  </a:defRPr>
                </a:lvl9pPr>
              </a:lstStyle>
              <a:p>
                <a:pPr>
                  <a:spcAft>
                    <a:spcPts val="300"/>
                  </a:spcAft>
                </a:pPr>
                <a:r>
                  <a:rPr lang="en-US" sz="1100" dirty="0" err="1" smtClean="0"/>
                  <a:t>Vindt</a:t>
                </a:r>
                <a:r>
                  <a:rPr lang="en-US" sz="1100" dirty="0" smtClean="0"/>
                  <a:t> het </a:t>
                </a:r>
                <a:r>
                  <a:rPr lang="en-US" sz="1100" dirty="0" err="1" smtClean="0"/>
                  <a:t>belangrijk</a:t>
                </a:r>
                <a:r>
                  <a:rPr lang="en-US" sz="1100" dirty="0" smtClean="0"/>
                  <a:t> </a:t>
                </a:r>
                <a:r>
                  <a:rPr lang="en-US" sz="1100" dirty="0" err="1" smtClean="0"/>
                  <a:t>dat</a:t>
                </a:r>
                <a:r>
                  <a:rPr lang="en-US" sz="1100" dirty="0" smtClean="0"/>
                  <a:t> </a:t>
                </a:r>
                <a:r>
                  <a:rPr lang="en-US" sz="1100" dirty="0" err="1" smtClean="0"/>
                  <a:t>een</a:t>
                </a:r>
                <a:r>
                  <a:rPr lang="en-US" sz="1100" dirty="0" smtClean="0"/>
                  <a:t> </a:t>
                </a:r>
                <a:r>
                  <a:rPr lang="en-US" sz="1100" dirty="0" err="1" smtClean="0"/>
                  <a:t>maaltijd</a:t>
                </a:r>
                <a:r>
                  <a:rPr lang="en-US" sz="1100" dirty="0" smtClean="0"/>
                  <a:t> </a:t>
                </a:r>
                <a:r>
                  <a:rPr lang="en-US" sz="1100" u="sng" dirty="0" err="1" smtClean="0"/>
                  <a:t>gemakkelijk</a:t>
                </a:r>
                <a:r>
                  <a:rPr lang="en-US" sz="1100" dirty="0" smtClean="0"/>
                  <a:t> is</a:t>
                </a:r>
              </a:p>
            </p:txBody>
          </p:sp>
          <p:sp>
            <p:nvSpPr>
              <p:cNvPr id="12" name="Rechteck 31"/>
              <p:cNvSpPr/>
              <p:nvPr>
                <p:custDataLst>
                  <p:tags r:id="rId20"/>
                </p:custDataLst>
              </p:nvPr>
            </p:nvSpPr>
            <p:spPr bwMode="gray">
              <a:xfrm>
                <a:off x="2511842" y="1779662"/>
                <a:ext cx="403974" cy="216024"/>
              </a:xfrm>
              <a:prstGeom prst="rect">
                <a:avLst/>
              </a:prstGeom>
              <a:solidFill>
                <a:schemeClr val="accent1"/>
              </a:soli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lvl="0" algn="ctr">
                  <a:spcBef>
                    <a:spcPts val="300"/>
                  </a:spcBef>
                </a:pPr>
                <a:r>
                  <a:rPr lang="en-US" sz="1200" b="1" dirty="0" smtClean="0">
                    <a:solidFill>
                      <a:schemeClr val="bg1"/>
                    </a:solidFill>
                    <a:cs typeface="Arial" pitchFamily="34" charset="0"/>
                  </a:rPr>
                  <a:t>67%</a:t>
                </a:r>
                <a:endParaRPr lang="en-US" sz="1200" b="1" dirty="0">
                  <a:solidFill>
                    <a:schemeClr val="bg1"/>
                  </a:solidFill>
                  <a:cs typeface="Arial" pitchFamily="34" charset="0"/>
                </a:endParaRPr>
              </a:p>
            </p:txBody>
          </p:sp>
        </p:grpSp>
      </p:grpSp>
      <p:sp>
        <p:nvSpPr>
          <p:cNvPr id="25" name="Rechteck 31"/>
          <p:cNvSpPr/>
          <p:nvPr>
            <p:custDataLst>
              <p:tags r:id="rId1"/>
            </p:custDataLst>
          </p:nvPr>
        </p:nvSpPr>
        <p:spPr bwMode="gray">
          <a:xfrm>
            <a:off x="5800949" y="810593"/>
            <a:ext cx="1003149" cy="381966"/>
          </a:xfrm>
          <a:prstGeom prst="rect">
            <a:avLst/>
          </a:prstGeom>
          <a:solidFill>
            <a:schemeClr val="accent3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 algn="ctr">
              <a:spcBef>
                <a:spcPts val="300"/>
              </a:spcBef>
            </a:pPr>
            <a:r>
              <a:rPr lang="en-US" sz="1000" b="1" dirty="0" smtClean="0">
                <a:solidFill>
                  <a:schemeClr val="bg1"/>
                </a:solidFill>
                <a:cs typeface="Arial" pitchFamily="34" charset="0"/>
              </a:rPr>
              <a:t>7 of </a:t>
            </a:r>
            <a:r>
              <a:rPr lang="en-US" sz="1000" b="1" dirty="0" err="1" smtClean="0">
                <a:solidFill>
                  <a:schemeClr val="bg1"/>
                </a:solidFill>
                <a:cs typeface="Arial" pitchFamily="34" charset="0"/>
              </a:rPr>
              <a:t>hoger</a:t>
            </a:r>
            <a:endParaRPr lang="en-US" sz="10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26" name="Rechteck 31"/>
          <p:cNvSpPr/>
          <p:nvPr>
            <p:custDataLst>
              <p:tags r:id="rId2"/>
            </p:custDataLst>
          </p:nvPr>
        </p:nvSpPr>
        <p:spPr bwMode="gray">
          <a:xfrm>
            <a:off x="5800949" y="1296876"/>
            <a:ext cx="1003149" cy="381966"/>
          </a:xfrm>
          <a:prstGeom prst="rect">
            <a:avLst/>
          </a:prstGeom>
          <a:solidFill>
            <a:schemeClr val="accent1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 algn="ctr">
              <a:spcBef>
                <a:spcPts val="300"/>
              </a:spcBef>
            </a:pPr>
            <a:r>
              <a:rPr lang="en-US" sz="1200" b="1" dirty="0" smtClean="0">
                <a:solidFill>
                  <a:schemeClr val="bg1"/>
                </a:solidFill>
                <a:cs typeface="Arial" pitchFamily="34" charset="0"/>
              </a:rPr>
              <a:t>42%</a:t>
            </a:r>
            <a:endParaRPr 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27" name="Rechteck 31"/>
          <p:cNvSpPr/>
          <p:nvPr>
            <p:custDataLst>
              <p:tags r:id="rId3"/>
            </p:custDataLst>
          </p:nvPr>
        </p:nvSpPr>
        <p:spPr bwMode="gray">
          <a:xfrm>
            <a:off x="5800949" y="1795484"/>
            <a:ext cx="1003149" cy="381966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 algn="ctr">
              <a:spcBef>
                <a:spcPts val="300"/>
              </a:spcBef>
            </a:pPr>
            <a:r>
              <a:rPr lang="en-US" sz="1200" b="1" dirty="0" smtClean="0">
                <a:solidFill>
                  <a:schemeClr val="bg1"/>
                </a:solidFill>
                <a:cs typeface="Arial" pitchFamily="34" charset="0"/>
              </a:rPr>
              <a:t>11%</a:t>
            </a:r>
            <a:endParaRPr 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28" name="Rechteck 31"/>
          <p:cNvSpPr/>
          <p:nvPr>
            <p:custDataLst>
              <p:tags r:id="rId4"/>
            </p:custDataLst>
          </p:nvPr>
        </p:nvSpPr>
        <p:spPr bwMode="gray">
          <a:xfrm>
            <a:off x="5797257" y="2274795"/>
            <a:ext cx="996930" cy="381966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 algn="ctr">
              <a:spcBef>
                <a:spcPts val="300"/>
              </a:spcBef>
            </a:pPr>
            <a:r>
              <a:rPr lang="en-US" sz="1200" b="1" dirty="0" smtClean="0">
                <a:solidFill>
                  <a:schemeClr val="bg1"/>
                </a:solidFill>
                <a:cs typeface="Arial" pitchFamily="34" charset="0"/>
              </a:rPr>
              <a:t>20%</a:t>
            </a:r>
            <a:endParaRPr 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29" name="Rechteck 31"/>
          <p:cNvSpPr/>
          <p:nvPr>
            <p:custDataLst>
              <p:tags r:id="rId5"/>
            </p:custDataLst>
          </p:nvPr>
        </p:nvSpPr>
        <p:spPr bwMode="gray">
          <a:xfrm>
            <a:off x="5796982" y="2746468"/>
            <a:ext cx="996469" cy="381966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 algn="ctr">
              <a:spcBef>
                <a:spcPts val="300"/>
              </a:spcBef>
            </a:pPr>
            <a:r>
              <a:rPr lang="en-US" sz="1200" b="1" dirty="0" smtClean="0">
                <a:solidFill>
                  <a:schemeClr val="bg1"/>
                </a:solidFill>
                <a:cs typeface="Arial" pitchFamily="34" charset="0"/>
              </a:rPr>
              <a:t>43%</a:t>
            </a:r>
            <a:endParaRPr 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30" name="Text Placeholder 1"/>
          <p:cNvSpPr txBox="1">
            <a:spLocks/>
          </p:cNvSpPr>
          <p:nvPr>
            <p:custDataLst>
              <p:tags r:id="rId6"/>
            </p:custDataLst>
          </p:nvPr>
        </p:nvSpPr>
        <p:spPr bwMode="gray">
          <a:xfrm>
            <a:off x="340827" y="3247412"/>
            <a:ext cx="4321475" cy="381966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</a:ln>
        </p:spPr>
        <p:txBody>
          <a:bodyPr vert="horz" lIns="90000" tIns="72000" rIns="90000" bIns="72000" rtlCol="0" anchor="ctr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lang="en-US" sz="1600" kern="1200" noProof="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180000" marR="0" indent="-18000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 lang="en-US" sz="1600" kern="1200" noProof="0" dirty="0" smtClean="0">
                <a:solidFill>
                  <a:schemeClr val="tx1"/>
                </a:solidFill>
                <a:latin typeface="+mn-lt"/>
                <a:ea typeface="+mn-ea"/>
                <a:cs typeface="Arial" pitchFamily="34" charset="0"/>
              </a:defRPr>
            </a:lvl2pPr>
            <a:lvl3pPr marL="360000" marR="0" indent="-180975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 lang="en-US" sz="1600" kern="1200" noProof="0" dirty="0" smtClean="0">
                <a:solidFill>
                  <a:schemeClr val="tx1"/>
                </a:solidFill>
                <a:latin typeface="+mn-lt"/>
                <a:ea typeface="+mn-ea"/>
                <a:cs typeface="Arial" pitchFamily="34" charset="0"/>
              </a:defRPr>
            </a:lvl3pPr>
            <a:lvl4pPr marL="540000" marR="0" indent="-180975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 lang="en-US" sz="1600" kern="1200" noProof="0" dirty="0" smtClean="0">
                <a:solidFill>
                  <a:schemeClr val="tx1"/>
                </a:solidFill>
                <a:latin typeface="+mn-lt"/>
                <a:ea typeface="+mn-ea"/>
                <a:cs typeface="Arial" pitchFamily="34" charset="0"/>
              </a:defRPr>
            </a:lvl4pPr>
            <a:lvl5pPr marL="720000" marR="0" indent="-180975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 lang="en-US" sz="1600" b="0" kern="1200" baseline="0" noProof="0" dirty="0" smtClean="0">
                <a:solidFill>
                  <a:schemeClr val="tx1"/>
                </a:solidFill>
                <a:latin typeface="+mn-lt"/>
                <a:ea typeface="+mn-ea"/>
                <a:cs typeface="Arial" pitchFamily="34" charset="0"/>
              </a:defRPr>
            </a:lvl5pPr>
            <a:lvl6pPr marL="720000" marR="0" indent="-180975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 lang="en-US" sz="1600" kern="1200" noProof="0" dirty="0" smtClean="0">
                <a:solidFill>
                  <a:schemeClr val="tx1"/>
                </a:solidFill>
                <a:latin typeface="+mn-lt"/>
                <a:ea typeface="+mn-ea"/>
                <a:cs typeface="Arial" pitchFamily="34" charset="0"/>
              </a:defRPr>
            </a:lvl6pPr>
            <a:lvl7pPr marL="720000" marR="0" indent="-180975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 lang="en-US" sz="1600" kern="1200" noProof="0" dirty="0" smtClean="0">
                <a:solidFill>
                  <a:schemeClr val="tx1"/>
                </a:solidFill>
                <a:latin typeface="+mn-lt"/>
                <a:ea typeface="+mn-ea"/>
                <a:cs typeface="Arial" pitchFamily="34" charset="0"/>
              </a:defRPr>
            </a:lvl7pPr>
            <a:lvl8pPr marL="539750" indent="-180975" algn="l" defTabSz="914400" rtl="0" eaLnBrk="1" latinLnBrk="0" hangingPunct="1">
              <a:spcBef>
                <a:spcPts val="3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20000" marR="0" indent="-180975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 lang="en-US" sz="1600" kern="1200" noProof="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9pPr>
          </a:lstStyle>
          <a:p>
            <a:pPr>
              <a:spcAft>
                <a:spcPts val="300"/>
              </a:spcAft>
            </a:pPr>
            <a:r>
              <a:rPr lang="en-US" sz="1100" dirty="0" err="1" smtClean="0"/>
              <a:t>Noemt</a:t>
            </a:r>
            <a:r>
              <a:rPr lang="en-US" sz="1100" dirty="0" smtClean="0"/>
              <a:t> </a:t>
            </a:r>
            <a:r>
              <a:rPr lang="en-US" sz="1100" dirty="0" err="1" smtClean="0"/>
              <a:t>zelf</a:t>
            </a:r>
            <a:r>
              <a:rPr lang="en-US" sz="1100" dirty="0" smtClean="0"/>
              <a:t> </a:t>
            </a:r>
            <a:r>
              <a:rPr lang="en-US" sz="1100" dirty="0" err="1" smtClean="0"/>
              <a:t>gezond</a:t>
            </a:r>
            <a:r>
              <a:rPr lang="en-US" sz="1100" dirty="0" smtClean="0"/>
              <a:t> </a:t>
            </a:r>
            <a:r>
              <a:rPr lang="en-US" sz="1100" dirty="0" err="1" smtClean="0"/>
              <a:t>koken</a:t>
            </a:r>
            <a:r>
              <a:rPr lang="en-US" sz="1100" dirty="0" smtClean="0"/>
              <a:t> </a:t>
            </a:r>
            <a:r>
              <a:rPr lang="en-US" sz="1100" dirty="0" err="1" smtClean="0"/>
              <a:t>makkelijk</a:t>
            </a:r>
            <a:endParaRPr lang="en-US" sz="1100" dirty="0" smtClean="0"/>
          </a:p>
        </p:txBody>
      </p:sp>
      <p:sp>
        <p:nvSpPr>
          <p:cNvPr id="31" name="Text Placeholder 1"/>
          <p:cNvSpPr txBox="1">
            <a:spLocks/>
          </p:cNvSpPr>
          <p:nvPr>
            <p:custDataLst>
              <p:tags r:id="rId7"/>
            </p:custDataLst>
          </p:nvPr>
        </p:nvSpPr>
        <p:spPr bwMode="gray">
          <a:xfrm>
            <a:off x="340825" y="3726723"/>
            <a:ext cx="4310991" cy="381966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</a:ln>
        </p:spPr>
        <p:txBody>
          <a:bodyPr vert="horz" lIns="90000" tIns="72000" rIns="90000" bIns="72000" rtlCol="0" anchor="ctr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lang="en-US" sz="1600" kern="1200" noProof="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180000" marR="0" indent="-18000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 lang="en-US" sz="1600" kern="1200" noProof="0" dirty="0" smtClean="0">
                <a:solidFill>
                  <a:schemeClr val="tx1"/>
                </a:solidFill>
                <a:latin typeface="+mn-lt"/>
                <a:ea typeface="+mn-ea"/>
                <a:cs typeface="Arial" pitchFamily="34" charset="0"/>
              </a:defRPr>
            </a:lvl2pPr>
            <a:lvl3pPr marL="360000" marR="0" indent="-180975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 lang="en-US" sz="1600" kern="1200" noProof="0" dirty="0" smtClean="0">
                <a:solidFill>
                  <a:schemeClr val="tx1"/>
                </a:solidFill>
                <a:latin typeface="+mn-lt"/>
                <a:ea typeface="+mn-ea"/>
                <a:cs typeface="Arial" pitchFamily="34" charset="0"/>
              </a:defRPr>
            </a:lvl3pPr>
            <a:lvl4pPr marL="540000" marR="0" indent="-180975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 lang="en-US" sz="1600" kern="1200" noProof="0" dirty="0" smtClean="0">
                <a:solidFill>
                  <a:schemeClr val="tx1"/>
                </a:solidFill>
                <a:latin typeface="+mn-lt"/>
                <a:ea typeface="+mn-ea"/>
                <a:cs typeface="Arial" pitchFamily="34" charset="0"/>
              </a:defRPr>
            </a:lvl4pPr>
            <a:lvl5pPr marL="720000" marR="0" indent="-180975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 lang="en-US" sz="1600" b="0" kern="1200" baseline="0" noProof="0" dirty="0" smtClean="0">
                <a:solidFill>
                  <a:schemeClr val="tx1"/>
                </a:solidFill>
                <a:latin typeface="+mn-lt"/>
                <a:ea typeface="+mn-ea"/>
                <a:cs typeface="Arial" pitchFamily="34" charset="0"/>
              </a:defRPr>
            </a:lvl5pPr>
            <a:lvl6pPr marL="720000" marR="0" indent="-180975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 lang="en-US" sz="1600" kern="1200" noProof="0" dirty="0" smtClean="0">
                <a:solidFill>
                  <a:schemeClr val="tx1"/>
                </a:solidFill>
                <a:latin typeface="+mn-lt"/>
                <a:ea typeface="+mn-ea"/>
                <a:cs typeface="Arial" pitchFamily="34" charset="0"/>
              </a:defRPr>
            </a:lvl6pPr>
            <a:lvl7pPr marL="720000" marR="0" indent="-180975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 lang="en-US" sz="1600" kern="1200" noProof="0" dirty="0" smtClean="0">
                <a:solidFill>
                  <a:schemeClr val="tx1"/>
                </a:solidFill>
                <a:latin typeface="+mn-lt"/>
                <a:ea typeface="+mn-ea"/>
                <a:cs typeface="Arial" pitchFamily="34" charset="0"/>
              </a:defRPr>
            </a:lvl7pPr>
            <a:lvl8pPr marL="539750" indent="-180975" algn="l" defTabSz="914400" rtl="0" eaLnBrk="1" latinLnBrk="0" hangingPunct="1">
              <a:spcBef>
                <a:spcPts val="3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20000" marR="0" indent="-180975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 lang="en-US" sz="1600" kern="1200" noProof="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9pPr>
          </a:lstStyle>
          <a:p>
            <a:pPr>
              <a:spcAft>
                <a:spcPts val="300"/>
              </a:spcAft>
            </a:pPr>
            <a:r>
              <a:rPr lang="nl-NL" sz="1050" dirty="0" smtClean="0"/>
              <a:t>Vindt het belangrijk om goed te kunnen koken</a:t>
            </a:r>
            <a:endParaRPr lang="en-US" sz="1050" dirty="0" smtClean="0"/>
          </a:p>
        </p:txBody>
      </p:sp>
      <p:sp>
        <p:nvSpPr>
          <p:cNvPr id="32" name="Text Placeholder 1"/>
          <p:cNvSpPr txBox="1">
            <a:spLocks/>
          </p:cNvSpPr>
          <p:nvPr>
            <p:custDataLst>
              <p:tags r:id="rId8"/>
            </p:custDataLst>
          </p:nvPr>
        </p:nvSpPr>
        <p:spPr bwMode="gray">
          <a:xfrm>
            <a:off x="340827" y="4198396"/>
            <a:ext cx="4310212" cy="381966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</a:ln>
        </p:spPr>
        <p:txBody>
          <a:bodyPr vert="horz" lIns="90000" tIns="72000" rIns="90000" bIns="72000" rtlCol="0" anchor="ctr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lang="en-US" sz="1600" kern="1200" noProof="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180000" marR="0" indent="-18000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 lang="en-US" sz="1600" kern="1200" noProof="0" dirty="0" smtClean="0">
                <a:solidFill>
                  <a:schemeClr val="tx1"/>
                </a:solidFill>
                <a:latin typeface="+mn-lt"/>
                <a:ea typeface="+mn-ea"/>
                <a:cs typeface="Arial" pitchFamily="34" charset="0"/>
              </a:defRPr>
            </a:lvl2pPr>
            <a:lvl3pPr marL="360000" marR="0" indent="-180975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 lang="en-US" sz="1600" kern="1200" noProof="0" dirty="0" smtClean="0">
                <a:solidFill>
                  <a:schemeClr val="tx1"/>
                </a:solidFill>
                <a:latin typeface="+mn-lt"/>
                <a:ea typeface="+mn-ea"/>
                <a:cs typeface="Arial" pitchFamily="34" charset="0"/>
              </a:defRPr>
            </a:lvl3pPr>
            <a:lvl4pPr marL="540000" marR="0" indent="-180975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 lang="en-US" sz="1600" kern="1200" noProof="0" dirty="0" smtClean="0">
                <a:solidFill>
                  <a:schemeClr val="tx1"/>
                </a:solidFill>
                <a:latin typeface="+mn-lt"/>
                <a:ea typeface="+mn-ea"/>
                <a:cs typeface="Arial" pitchFamily="34" charset="0"/>
              </a:defRPr>
            </a:lvl4pPr>
            <a:lvl5pPr marL="720000" marR="0" indent="-180975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 lang="en-US" sz="1600" b="0" kern="1200" baseline="0" noProof="0" dirty="0" smtClean="0">
                <a:solidFill>
                  <a:schemeClr val="tx1"/>
                </a:solidFill>
                <a:latin typeface="+mn-lt"/>
                <a:ea typeface="+mn-ea"/>
                <a:cs typeface="Arial" pitchFamily="34" charset="0"/>
              </a:defRPr>
            </a:lvl5pPr>
            <a:lvl6pPr marL="720000" marR="0" indent="-180975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 lang="en-US" sz="1600" kern="1200" noProof="0" dirty="0" smtClean="0">
                <a:solidFill>
                  <a:schemeClr val="tx1"/>
                </a:solidFill>
                <a:latin typeface="+mn-lt"/>
                <a:ea typeface="+mn-ea"/>
                <a:cs typeface="Arial" pitchFamily="34" charset="0"/>
              </a:defRPr>
            </a:lvl6pPr>
            <a:lvl7pPr marL="720000" marR="0" indent="-180975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 lang="en-US" sz="1600" kern="1200" noProof="0" dirty="0" smtClean="0">
                <a:solidFill>
                  <a:schemeClr val="tx1"/>
                </a:solidFill>
                <a:latin typeface="+mn-lt"/>
                <a:ea typeface="+mn-ea"/>
                <a:cs typeface="Arial" pitchFamily="34" charset="0"/>
              </a:defRPr>
            </a:lvl7pPr>
            <a:lvl8pPr marL="539750" indent="-180975" algn="l" defTabSz="914400" rtl="0" eaLnBrk="1" latinLnBrk="0" hangingPunct="1">
              <a:spcBef>
                <a:spcPts val="3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20000" marR="0" indent="-180975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 lang="en-US" sz="1600" kern="1200" noProof="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9pPr>
          </a:lstStyle>
          <a:p>
            <a:pPr>
              <a:spcAft>
                <a:spcPts val="300"/>
              </a:spcAft>
            </a:pPr>
            <a:r>
              <a:rPr lang="en-US" sz="1050" dirty="0" err="1" smtClean="0"/>
              <a:t>Vindt</a:t>
            </a:r>
            <a:r>
              <a:rPr lang="en-US" sz="1050" dirty="0" smtClean="0"/>
              <a:t> </a:t>
            </a:r>
            <a:r>
              <a:rPr lang="en-US" sz="1050" dirty="0" err="1" smtClean="0"/>
              <a:t>koken</a:t>
            </a:r>
            <a:r>
              <a:rPr lang="en-US" sz="1050" dirty="0" smtClean="0"/>
              <a:t> </a:t>
            </a:r>
            <a:r>
              <a:rPr lang="en-US" sz="1050" dirty="0" err="1" smtClean="0"/>
              <a:t>leuk</a:t>
            </a:r>
            <a:endParaRPr lang="en-US" sz="1050" dirty="0" smtClean="0"/>
          </a:p>
        </p:txBody>
      </p:sp>
      <p:sp>
        <p:nvSpPr>
          <p:cNvPr id="52" name="Rechteck 31"/>
          <p:cNvSpPr/>
          <p:nvPr>
            <p:custDataLst>
              <p:tags r:id="rId9"/>
            </p:custDataLst>
          </p:nvPr>
        </p:nvSpPr>
        <p:spPr bwMode="gray">
          <a:xfrm>
            <a:off x="4691557" y="3245938"/>
            <a:ext cx="1003149" cy="381966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 algn="ctr">
              <a:spcBef>
                <a:spcPts val="300"/>
              </a:spcBef>
            </a:pPr>
            <a:r>
              <a:rPr lang="en-US" sz="1200" b="1" dirty="0" smtClean="0">
                <a:solidFill>
                  <a:schemeClr val="bg1"/>
                </a:solidFill>
                <a:cs typeface="Arial" pitchFamily="34" charset="0"/>
              </a:rPr>
              <a:t>51%</a:t>
            </a:r>
            <a:endParaRPr 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53" name="Rechteck 31"/>
          <p:cNvSpPr/>
          <p:nvPr>
            <p:custDataLst>
              <p:tags r:id="rId10"/>
            </p:custDataLst>
          </p:nvPr>
        </p:nvSpPr>
        <p:spPr bwMode="gray">
          <a:xfrm>
            <a:off x="4687865" y="3725249"/>
            <a:ext cx="996930" cy="381966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 algn="ctr">
              <a:spcBef>
                <a:spcPts val="300"/>
              </a:spcBef>
            </a:pPr>
            <a:r>
              <a:rPr lang="en-US" sz="1200" b="1" dirty="0" smtClean="0">
                <a:solidFill>
                  <a:schemeClr val="bg1"/>
                </a:solidFill>
                <a:cs typeface="Arial" pitchFamily="34" charset="0"/>
              </a:rPr>
              <a:t>43%</a:t>
            </a:r>
            <a:endParaRPr 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54" name="Rechteck 31"/>
          <p:cNvSpPr/>
          <p:nvPr>
            <p:custDataLst>
              <p:tags r:id="rId11"/>
            </p:custDataLst>
          </p:nvPr>
        </p:nvSpPr>
        <p:spPr bwMode="gray">
          <a:xfrm>
            <a:off x="4687590" y="4196922"/>
            <a:ext cx="996469" cy="381966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 algn="ctr">
              <a:spcBef>
                <a:spcPts val="300"/>
              </a:spcBef>
            </a:pPr>
            <a:r>
              <a:rPr lang="en-US" sz="1200" b="1" dirty="0" smtClean="0">
                <a:solidFill>
                  <a:schemeClr val="bg1"/>
                </a:solidFill>
                <a:cs typeface="Arial" pitchFamily="34" charset="0"/>
              </a:rPr>
              <a:t>22%</a:t>
            </a:r>
            <a:endParaRPr 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55" name="Rechteck 31"/>
          <p:cNvSpPr/>
          <p:nvPr>
            <p:custDataLst>
              <p:tags r:id="rId12"/>
            </p:custDataLst>
          </p:nvPr>
        </p:nvSpPr>
        <p:spPr bwMode="gray">
          <a:xfrm>
            <a:off x="5790302" y="3245938"/>
            <a:ext cx="1003149" cy="381966"/>
          </a:xfrm>
          <a:prstGeom prst="rect">
            <a:avLst/>
          </a:prstGeom>
          <a:solidFill>
            <a:schemeClr val="accent1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 algn="ctr">
              <a:spcBef>
                <a:spcPts val="300"/>
              </a:spcBef>
            </a:pPr>
            <a:r>
              <a:rPr lang="en-US" sz="1200" b="1" dirty="0" smtClean="0">
                <a:solidFill>
                  <a:schemeClr val="bg1"/>
                </a:solidFill>
                <a:cs typeface="Arial" pitchFamily="34" charset="0"/>
              </a:rPr>
              <a:t>83%</a:t>
            </a:r>
            <a:endParaRPr 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56" name="Rechteck 31"/>
          <p:cNvSpPr/>
          <p:nvPr>
            <p:custDataLst>
              <p:tags r:id="rId13"/>
            </p:custDataLst>
          </p:nvPr>
        </p:nvSpPr>
        <p:spPr bwMode="gray">
          <a:xfrm>
            <a:off x="5786610" y="3725249"/>
            <a:ext cx="996930" cy="381966"/>
          </a:xfrm>
          <a:prstGeom prst="rect">
            <a:avLst/>
          </a:prstGeom>
          <a:solidFill>
            <a:schemeClr val="accent1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 algn="ctr">
              <a:spcBef>
                <a:spcPts val="300"/>
              </a:spcBef>
            </a:pPr>
            <a:r>
              <a:rPr lang="en-US" sz="1200" b="1" dirty="0" smtClean="0">
                <a:solidFill>
                  <a:schemeClr val="bg1"/>
                </a:solidFill>
                <a:cs typeface="Arial" pitchFamily="34" charset="0"/>
              </a:rPr>
              <a:t>81%</a:t>
            </a:r>
            <a:endParaRPr 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57" name="Rechteck 31"/>
          <p:cNvSpPr/>
          <p:nvPr>
            <p:custDataLst>
              <p:tags r:id="rId14"/>
            </p:custDataLst>
          </p:nvPr>
        </p:nvSpPr>
        <p:spPr bwMode="gray">
          <a:xfrm>
            <a:off x="5786335" y="4196922"/>
            <a:ext cx="996469" cy="381966"/>
          </a:xfrm>
          <a:prstGeom prst="rect">
            <a:avLst/>
          </a:prstGeom>
          <a:solidFill>
            <a:schemeClr val="accent1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 algn="ctr">
              <a:spcBef>
                <a:spcPts val="300"/>
              </a:spcBef>
            </a:pPr>
            <a:r>
              <a:rPr lang="en-US" sz="1200" b="1" dirty="0" smtClean="0">
                <a:solidFill>
                  <a:schemeClr val="bg1"/>
                </a:solidFill>
                <a:cs typeface="Arial" pitchFamily="34" charset="0"/>
              </a:rPr>
              <a:t>78%</a:t>
            </a:r>
            <a:endParaRPr 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58" name="Text Placeholder 1"/>
          <p:cNvSpPr txBox="1">
            <a:spLocks/>
          </p:cNvSpPr>
          <p:nvPr>
            <p:custDataLst>
              <p:tags r:id="rId15"/>
            </p:custDataLst>
          </p:nvPr>
        </p:nvSpPr>
        <p:spPr bwMode="gray">
          <a:xfrm>
            <a:off x="355526" y="4653156"/>
            <a:ext cx="4310212" cy="381966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</a:ln>
        </p:spPr>
        <p:txBody>
          <a:bodyPr vert="horz" lIns="90000" tIns="72000" rIns="90000" bIns="72000" rtlCol="0" anchor="ctr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lang="en-US" sz="1600" kern="1200" noProof="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180000" marR="0" indent="-18000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 lang="en-US" sz="1600" kern="1200" noProof="0" dirty="0" smtClean="0">
                <a:solidFill>
                  <a:schemeClr val="tx1"/>
                </a:solidFill>
                <a:latin typeface="+mn-lt"/>
                <a:ea typeface="+mn-ea"/>
                <a:cs typeface="Arial" pitchFamily="34" charset="0"/>
              </a:defRPr>
            </a:lvl2pPr>
            <a:lvl3pPr marL="360000" marR="0" indent="-180975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 lang="en-US" sz="1600" kern="1200" noProof="0" dirty="0" smtClean="0">
                <a:solidFill>
                  <a:schemeClr val="tx1"/>
                </a:solidFill>
                <a:latin typeface="+mn-lt"/>
                <a:ea typeface="+mn-ea"/>
                <a:cs typeface="Arial" pitchFamily="34" charset="0"/>
              </a:defRPr>
            </a:lvl3pPr>
            <a:lvl4pPr marL="540000" marR="0" indent="-180975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 lang="en-US" sz="1600" kern="1200" noProof="0" dirty="0" smtClean="0">
                <a:solidFill>
                  <a:schemeClr val="tx1"/>
                </a:solidFill>
                <a:latin typeface="+mn-lt"/>
                <a:ea typeface="+mn-ea"/>
                <a:cs typeface="Arial" pitchFamily="34" charset="0"/>
              </a:defRPr>
            </a:lvl4pPr>
            <a:lvl5pPr marL="720000" marR="0" indent="-180975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 lang="en-US" sz="1600" b="0" kern="1200" baseline="0" noProof="0" dirty="0" smtClean="0">
                <a:solidFill>
                  <a:schemeClr val="tx1"/>
                </a:solidFill>
                <a:latin typeface="+mn-lt"/>
                <a:ea typeface="+mn-ea"/>
                <a:cs typeface="Arial" pitchFamily="34" charset="0"/>
              </a:defRPr>
            </a:lvl5pPr>
            <a:lvl6pPr marL="720000" marR="0" indent="-180975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 lang="en-US" sz="1600" kern="1200" noProof="0" dirty="0" smtClean="0">
                <a:solidFill>
                  <a:schemeClr val="tx1"/>
                </a:solidFill>
                <a:latin typeface="+mn-lt"/>
                <a:ea typeface="+mn-ea"/>
                <a:cs typeface="Arial" pitchFamily="34" charset="0"/>
              </a:defRPr>
            </a:lvl6pPr>
            <a:lvl7pPr marL="720000" marR="0" indent="-180975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 lang="en-US" sz="1600" kern="1200" noProof="0" dirty="0" smtClean="0">
                <a:solidFill>
                  <a:schemeClr val="tx1"/>
                </a:solidFill>
                <a:latin typeface="+mn-lt"/>
                <a:ea typeface="+mn-ea"/>
                <a:cs typeface="Arial" pitchFamily="34" charset="0"/>
              </a:defRPr>
            </a:lvl7pPr>
            <a:lvl8pPr marL="539750" indent="-180975" algn="l" defTabSz="914400" rtl="0" eaLnBrk="1" latinLnBrk="0" hangingPunct="1">
              <a:spcBef>
                <a:spcPts val="3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20000" marR="0" indent="-180975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 lang="en-US" sz="1600" kern="1200" noProof="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9pPr>
          </a:lstStyle>
          <a:p>
            <a:pPr>
              <a:spcAft>
                <a:spcPts val="300"/>
              </a:spcAft>
            </a:pPr>
            <a:r>
              <a:rPr lang="en-US" sz="1100" dirty="0" err="1" smtClean="0"/>
              <a:t>Kan</a:t>
            </a:r>
            <a:r>
              <a:rPr lang="en-US" sz="1100" dirty="0" smtClean="0"/>
              <a:t> </a:t>
            </a:r>
            <a:r>
              <a:rPr lang="en-US" sz="1100" dirty="0" err="1" smtClean="0"/>
              <a:t>koken</a:t>
            </a:r>
            <a:r>
              <a:rPr lang="en-US" sz="1100" dirty="0" smtClean="0"/>
              <a:t> met de </a:t>
            </a:r>
            <a:r>
              <a:rPr lang="en-US" sz="1100" dirty="0" err="1" smtClean="0"/>
              <a:t>schijf</a:t>
            </a:r>
            <a:r>
              <a:rPr lang="en-US" sz="1100" dirty="0" smtClean="0"/>
              <a:t> van </a:t>
            </a:r>
            <a:r>
              <a:rPr lang="en-US" sz="1100" dirty="0" err="1" smtClean="0"/>
              <a:t>vijf</a:t>
            </a:r>
            <a:endParaRPr lang="en-US" sz="1100" dirty="0" smtClean="0"/>
          </a:p>
        </p:txBody>
      </p:sp>
      <p:sp>
        <p:nvSpPr>
          <p:cNvPr id="59" name="Rechteck 31"/>
          <p:cNvSpPr/>
          <p:nvPr>
            <p:custDataLst>
              <p:tags r:id="rId16"/>
            </p:custDataLst>
          </p:nvPr>
        </p:nvSpPr>
        <p:spPr bwMode="gray">
          <a:xfrm>
            <a:off x="4676006" y="4651682"/>
            <a:ext cx="996469" cy="381966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 algn="ctr">
              <a:spcBef>
                <a:spcPts val="300"/>
              </a:spcBef>
            </a:pPr>
            <a:r>
              <a:rPr lang="en-US" sz="1200" b="1" dirty="0" smtClean="0">
                <a:solidFill>
                  <a:schemeClr val="bg1"/>
                </a:solidFill>
                <a:cs typeface="Arial" pitchFamily="34" charset="0"/>
              </a:rPr>
              <a:t>44%</a:t>
            </a:r>
            <a:endParaRPr 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60" name="Rechteck 31"/>
          <p:cNvSpPr/>
          <p:nvPr>
            <p:custDataLst>
              <p:tags r:id="rId17"/>
            </p:custDataLst>
          </p:nvPr>
        </p:nvSpPr>
        <p:spPr bwMode="gray">
          <a:xfrm>
            <a:off x="5767769" y="4651682"/>
            <a:ext cx="996469" cy="381966"/>
          </a:xfrm>
          <a:prstGeom prst="rect">
            <a:avLst/>
          </a:prstGeom>
          <a:solidFill>
            <a:schemeClr val="accent1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 algn="ctr">
              <a:spcBef>
                <a:spcPts val="300"/>
              </a:spcBef>
            </a:pPr>
            <a:r>
              <a:rPr lang="en-US" sz="1200" b="1" dirty="0" smtClean="0">
                <a:solidFill>
                  <a:schemeClr val="bg1"/>
                </a:solidFill>
                <a:cs typeface="Arial" pitchFamily="34" charset="0"/>
              </a:rPr>
              <a:t>72%</a:t>
            </a:r>
            <a:endParaRPr 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61" name="Content Placeholder 8"/>
          <p:cNvSpPr txBox="1">
            <a:spLocks/>
          </p:cNvSpPr>
          <p:nvPr/>
        </p:nvSpPr>
        <p:spPr>
          <a:xfrm>
            <a:off x="6948265" y="3762052"/>
            <a:ext cx="1944216" cy="968932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sz="16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180000" marR="0" indent="-18000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 sz="16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360000" marR="0" indent="-180975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 sz="16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540000" marR="0" indent="-180975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 sz="16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720000" marR="0" indent="-180975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 sz="16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720000" marR="0" indent="-180975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 sz="16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6pPr>
            <a:lvl7pPr marL="720000" marR="0" indent="-180975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 sz="16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7pPr>
            <a:lvl8pPr marL="540000" indent="-180000" algn="l" defTabSz="914400" rtl="0" eaLnBrk="1" latinLnBrk="0" hangingPunct="1">
              <a:spcBef>
                <a:spcPts val="300"/>
              </a:spcBef>
              <a:spcAft>
                <a:spcPts val="0"/>
              </a:spcAft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8pPr>
            <a:lvl9pPr marL="720000" marR="0" indent="-180975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 sz="16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9pPr>
          </a:lstStyle>
          <a:p>
            <a:r>
              <a:rPr lang="nl-NL" sz="1000" dirty="0" smtClean="0"/>
              <a:t>Alle respondenten die zichzelf een 6 of lager geven voor eigen kookkunsten (n=314).</a:t>
            </a:r>
          </a:p>
          <a:p>
            <a:endParaRPr lang="nl-NL" sz="1000" i="1" dirty="0"/>
          </a:p>
          <a:p>
            <a:r>
              <a:rPr lang="nl-NL" sz="1000" dirty="0" smtClean="0"/>
              <a:t>Alle respondenten die zichzelf een 7 of hoger geven voor eigen kookkunsten (n=1242). </a:t>
            </a:r>
          </a:p>
          <a:p>
            <a:endParaRPr lang="nl-NL" sz="1000" i="1" dirty="0"/>
          </a:p>
        </p:txBody>
      </p:sp>
    </p:spTree>
    <p:extLst>
      <p:ext uri="{BB962C8B-B14F-4D97-AF65-F5344CB8AC3E}">
        <p14:creationId xmlns:p14="http://schemas.microsoft.com/office/powerpoint/2010/main" val="39615669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Beheersen van kookvaardigheden naar gegeven cijfer eigen </a:t>
            </a:r>
            <a:r>
              <a:rPr lang="nl-NL" dirty="0" err="1" smtClean="0"/>
              <a:t>kookunsten</a:t>
            </a:r>
            <a:r>
              <a:rPr lang="nl-NL" dirty="0" smtClean="0"/>
              <a:t>.  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97930992"/>
              </p:ext>
            </p:extLst>
          </p:nvPr>
        </p:nvGraphicFramePr>
        <p:xfrm>
          <a:off x="323850" y="915988"/>
          <a:ext cx="8496300" cy="38163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Content Placeholder 8"/>
          <p:cNvSpPr txBox="1">
            <a:spLocks/>
          </p:cNvSpPr>
          <p:nvPr/>
        </p:nvSpPr>
        <p:spPr>
          <a:xfrm>
            <a:off x="1907704" y="4659982"/>
            <a:ext cx="6408712" cy="968932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sz="16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180000" marR="0" indent="-18000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 sz="16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360000" marR="0" indent="-180975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 sz="16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540000" marR="0" indent="-180975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 sz="16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720000" marR="0" indent="-180975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 sz="16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720000" marR="0" indent="-180975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 sz="16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6pPr>
            <a:lvl7pPr marL="720000" marR="0" indent="-180975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 sz="16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7pPr>
            <a:lvl8pPr marL="540000" indent="-180000" algn="l" defTabSz="914400" rtl="0" eaLnBrk="1" latinLnBrk="0" hangingPunct="1">
              <a:spcBef>
                <a:spcPts val="300"/>
              </a:spcBef>
              <a:spcAft>
                <a:spcPts val="0"/>
              </a:spcAft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8pPr>
            <a:lvl9pPr marL="720000" marR="0" indent="-180975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 sz="16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9pPr>
          </a:lstStyle>
          <a:p>
            <a:r>
              <a:rPr lang="nl-NL" sz="1000" dirty="0" smtClean="0"/>
              <a:t>Alle respondenten die zichzelf een 6 of lager geven voor eigen kookkunsten (n=314).</a:t>
            </a:r>
          </a:p>
          <a:p>
            <a:r>
              <a:rPr lang="nl-NL" sz="1000" dirty="0" smtClean="0"/>
              <a:t>Alle respondenten die zichzelf een 7 of hoger geven voor eigen kookkunsten (n=1242). </a:t>
            </a:r>
          </a:p>
          <a:p>
            <a:endParaRPr lang="nl-NL" sz="1000" i="1" dirty="0"/>
          </a:p>
        </p:txBody>
      </p:sp>
    </p:spTree>
    <p:extLst>
      <p:ext uri="{BB962C8B-B14F-4D97-AF65-F5344CB8AC3E}">
        <p14:creationId xmlns:p14="http://schemas.microsoft.com/office/powerpoint/2010/main" val="17989098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LANGUAGEID" val="1033"/>
  <p:tag name="VCT_SHOW_CA" val="False"/>
  <p:tag name="THINKCELLUNDODONOTDELETE" val="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CTCREATESHAPEHANDLED" val="0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CTCREATESHAPEHANDLED" val="0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CT-BODYINDENTATION" val="0;0;0;0;0;14.25;14.09646;28.34646;28.25;42.5;28.25;42.5;28.25;42.5;28.25;42.5;28.25;42.5;"/>
  <p:tag name="VCT-BULLETVISIBILITY" val="G  *******"/>
  <p:tag name="VCTCREATESHAPEHANDLED" val="0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CT-BODYINDENTATION" val="0;0;0;0;0;14.25;14.09646;28.34646;28.25;42.5;28.25;42.5;28.25;42.5;28.25;42.5;28.25;42.5;"/>
  <p:tag name="VCT-BULLETVISIBILITY" val="G  *******"/>
  <p:tag name="VCTCREATESHAPEHANDLED" val="0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CT-BODYINDENTATION" val="0;0;0;0;0;14.25;14.09646;28.34646;28.25;42.5;28.25;42.5;28.25;42.5;28.25;42.5;28.25;42.5;"/>
  <p:tag name="VCT-BULLETVISIBILITY" val="G  *******"/>
  <p:tag name="VCTCREATESHAPEHANDLED" val="0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CTCREATESHAPEHANDLED" val="0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CTCREATESHAPEHANDLED" val="0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CTCREATESHAPEHANDLED" val="0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CTCREATESHAPEHANDLED" val="0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CTCREATESHAPEHANDLED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CTCREATESHAPEHANDLED" val="0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CT-BODYINDENTATION" val="0;0;0;0;0;14.25;14.09646;28.34646;28.25;42.5;28.25;42.5;28.25;42.5;28.25;42.5;28.25;42.5;"/>
  <p:tag name="VCT-BULLETVISIBILITY" val="G  *******"/>
  <p:tag name="VCTCREATESHAPEHANDLED" val="0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CTCREATESHAPEHANDLED" val="0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CTCREATESHAPEHANDLED" val="0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CTCREATESHAPEHANDLED" val="0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CT-BODYINDENTATION" val="0;0;0;0;0;14.25;14.09646;28.34646;28.25;42.5;28.25;42.5;28.25;42.5;28.25;42.5;28.25;42.5;"/>
  <p:tag name="VCT-BULLETVISIBILITY" val="G  *******"/>
  <p:tag name="VCTCREATESHAPEHANDLED" val="0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CTCREATESHAPEHANDLED" val="0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CT-BODYINDENTATION" val="0;0;0;0;0;14.25;14.09646;28.34646;28.25;42.5;28.25;42.5;28.25;42.5;28.25;42.5;28.25;42.5;"/>
  <p:tag name="VCT-BULLETVISIBILITY" val="G  *******"/>
  <p:tag name="VCTCREATESHAPEHANDLED" val="0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CTCREATESHAPEHANDLED" val="0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CT-BODYINDENTATION" val="0;0;0;0;0;14.25;14.09646;28.34646;28.25;42.5;28.25;42.5;28.25;42.5;28.25;42.5;28.25;42.5;"/>
  <p:tag name="VCT-BULLETVISIBILITY" val="G  *******"/>
  <p:tag name="VCTCREATESHAPEHANDLED" val="0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CT-BODYINDENTATION" val="0;0;0;0;0;14.25;14.09646;28.34646;28.26968;42.51968;28.26968;42.51968;28.26968;42.51968;28.26968;42.51968;28.26968;42.51968;"/>
  <p:tag name="VCT-BULLETVISIBILITY" val="G  *******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CTCREATESHAPEHANDLED" val="0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CT-BODYINDENTATION" val="0;0;0;0;0;14.25;14.09646;28.34646;28.25;42.5;28.25;42.5;28.25;42.5;28.25;42.5;28.25;42.5;"/>
  <p:tag name="VCT-BULLETVISIBILITY" val="G  *******"/>
  <p:tag name="VCTCREATESHAPEHANDLED" val="0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CTCREATESHAPEHANDLED" val="0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TYLE" val="VCT_Marker"/>
  <p:tag name="DATE" val="12/08/2014 15:21:41"/>
  <p:tag name="VCT-TEMPLATE" val="GfK Group_16-9_redesign.potx"/>
  <p:tag name="VCTMASTER" val="GfK Group"/>
  <p:tag name="VCTORDER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CTCREATESHAPEHANDLED" val="0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CTCREATESHAPEHANDLED" val="0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CTCREATESHAPEHANDLED" val="0"/>
</p:tagLst>
</file>

<file path=ppt/theme/theme1.xml><?xml version="1.0" encoding="utf-8"?>
<a:theme xmlns:a="http://schemas.openxmlformats.org/drawingml/2006/main" name="blank">
  <a:themeElements>
    <a:clrScheme name="GfK Group">
      <a:dk1>
        <a:srgbClr val="000000"/>
      </a:dk1>
      <a:lt1>
        <a:srgbClr val="FFFFFF"/>
      </a:lt1>
      <a:dk2>
        <a:srgbClr val="E55A00"/>
      </a:dk2>
      <a:lt2>
        <a:srgbClr val="8E8581"/>
      </a:lt2>
      <a:accent1>
        <a:srgbClr val="264283"/>
      </a:accent1>
      <a:accent2>
        <a:srgbClr val="007DC3"/>
      </a:accent2>
      <a:accent3>
        <a:srgbClr val="A2AD00"/>
      </a:accent3>
      <a:accent4>
        <a:srgbClr val="C1BB00"/>
      </a:accent4>
      <a:accent5>
        <a:srgbClr val="9B1F23"/>
      </a:accent5>
      <a:accent6>
        <a:srgbClr val="DC291E"/>
      </a:accent6>
      <a:hlink>
        <a:srgbClr val="A2AD00"/>
      </a:hlink>
      <a:folHlink>
        <a:srgbClr val="C1BB00"/>
      </a:folHlink>
    </a:clrScheme>
    <a:fontScheme name="Ar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gray">
        <a:solidFill>
          <a:schemeClr val="bg1"/>
        </a:solidFill>
        <a:ln w="9525">
          <a:solidFill>
            <a:schemeClr val="tx1"/>
          </a:solidFill>
        </a:ln>
      </a:spPr>
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<a:prstTxWarp prst="textNoShape">
          <a:avLst/>
        </a:prstTxWarp>
        <a:noAutofit/>
      </a:bodyPr>
      <a:lstStyle>
        <a:defPPr marL="0" indent="0" algn="ctr">
          <a:spcBef>
            <a:spcPts val="300"/>
          </a:spcBef>
          <a:buFont typeface="Courier New" pitchFamily="49" charset="0"/>
          <a:buNone/>
          <a:defRPr sz="1600" dirty="0" smtClean="0">
            <a:solidFill>
              <a:schemeClr val="tx1"/>
            </a:solidFill>
            <a:latin typeface="Arial" pitchFamily="34" charset="0"/>
            <a:cs typeface="Arial" pitchFamily="34" charset="0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tx1"/>
          </a:solidFill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 bwMode="gray">
        <a:noFill/>
      </a:spPr>
      <a:bodyPr wrap="square" lIns="0" tIns="0" rIns="0" bIns="0" rtlCol="0">
        <a:spAutoFit/>
      </a:bodyPr>
      <a:lstStyle>
        <a:defPPr>
          <a:spcBef>
            <a:spcPts val="300"/>
          </a:spcBef>
          <a:defRPr sz="1600" dirty="0" err="1" smtClean="0">
            <a:latin typeface="Arial" pitchFamily="34" charset="0"/>
            <a:cs typeface="Arial" pitchFamily="34" charset="0"/>
          </a:defRPr>
        </a:defPPr>
      </a:lstStyle>
    </a:txDef>
  </a:objectDefaults>
  <a:extraClrSchemeLst/>
  <a:custClrLst>
    <a:custClr name="dark yellow 100%">
      <a:srgbClr val="F0AB00"/>
    </a:custClr>
    <a:custClr name="light yellow 100%">
      <a:srgbClr val="F6D50F"/>
    </a:custClr>
    <a:custClr name="warm grey 100%">
      <a:srgbClr val="8E8581"/>
    </a:custClr>
    <a:custClr name="GfK orange">
      <a:srgbClr val="E55A00"/>
    </a:custClr>
    <a:custClr name="dark blue 100%">
      <a:srgbClr val="264283"/>
    </a:custClr>
    <a:custClr name="light blue 100%">
      <a:srgbClr val="007DC3"/>
    </a:custClr>
    <a:custClr name="dark green 100%">
      <a:srgbClr val="A2AD00"/>
    </a:custClr>
    <a:custClr name="light green 100%">
      <a:srgbClr val="C1BB00"/>
    </a:custClr>
    <a:custClr name="dark red 100%">
      <a:srgbClr val="9B1F23"/>
    </a:custClr>
    <a:custClr name="light red 100%">
      <a:srgbClr val="DC291E"/>
    </a:custClr>
    <a:custClr name="dark yellow 80%">
      <a:srgbClr val="FCC000"/>
    </a:custClr>
    <a:custClr name="light yellow 80%">
      <a:srgbClr val="FFDD44"/>
    </a:custClr>
    <a:custClr name="warm grey 80%">
      <a:srgbClr val="A79D98"/>
    </a:custClr>
    <a:custClr>
      <a:srgbClr val="FFFFFF"/>
    </a:custClr>
    <a:custClr name="dark blue 80%">
      <a:srgbClr val="405B9B"/>
    </a:custClr>
    <a:custClr name="light blue 80%">
      <a:srgbClr val="389DD7"/>
    </a:custClr>
    <a:custClr name="dark green 80%">
      <a:srgbClr val="B4BE46"/>
    </a:custClr>
    <a:custClr name="light green 80%">
      <a:srgbClr val="D7CF42"/>
    </a:custClr>
    <a:custClr name="dark red 80%">
      <a:srgbClr val="C34A3A"/>
    </a:custClr>
    <a:custClr name="light red 80%">
      <a:srgbClr val="E94F35"/>
    </a:custClr>
    <a:custClr name="dark yellow 60%">
      <a:srgbClr val="FED07A"/>
    </a:custClr>
    <a:custClr name="light yellow 60%">
      <a:srgbClr val="FFE67F"/>
    </a:custClr>
    <a:custClr name="warm grey 60%">
      <a:srgbClr val="BCB4B0"/>
    </a:custClr>
    <a:custClr>
      <a:srgbClr val="FFFFFF"/>
    </a:custClr>
    <a:custClr name="dark blue 60%">
      <a:srgbClr val="6E7EB3"/>
    </a:custClr>
    <a:custClr name="light blue 60%">
      <a:srgbClr val="7DB4E2"/>
    </a:custClr>
    <a:custClr name="dark green 60%">
      <a:srgbClr val="C6CE79"/>
    </a:custClr>
    <a:custClr name="light green 60%">
      <a:srgbClr val="E2DA7A"/>
    </a:custClr>
    <a:custClr name="dark red 60%">
      <a:srgbClr val="D27863"/>
    </a:custClr>
    <a:custClr name="light red 60%">
      <a:srgbClr val="F08262"/>
    </a:custClr>
    <a:custClr name="dark yellow 40%">
      <a:srgbClr val="FFE0A9"/>
    </a:custClr>
    <a:custClr name="light yellow 40%">
      <a:srgbClr val="FFEEAF"/>
    </a:custClr>
    <a:custClr name="warm grey 40%">
      <a:srgbClr val="D2CBC9"/>
    </a:custClr>
    <a:custClr>
      <a:srgbClr val="FFFFFF"/>
    </a:custClr>
    <a:custClr name="dark blue 40%">
      <a:srgbClr val="9EA5CD"/>
    </a:custClr>
    <a:custClr name="light blue 40%">
      <a:srgbClr val="ADCDED"/>
    </a:custClr>
    <a:custClr name="dark green 40%">
      <a:srgbClr val="D8DEA8"/>
    </a:custClr>
    <a:custClr name="light green 40%">
      <a:srgbClr val="ECE6AA"/>
    </a:custClr>
    <a:custClr name="dark red 40%">
      <a:srgbClr val="E1A693"/>
    </a:custClr>
    <a:custClr name="light red 40%">
      <a:srgbClr val="F6AF95"/>
    </a:custClr>
  </a:custClrLst>
</a:theme>
</file>

<file path=ppt/theme/theme2.xml><?xml version="1.0" encoding="utf-8"?>
<a:theme xmlns:a="http://schemas.openxmlformats.org/drawingml/2006/main" name="Office Theme">
  <a:themeElements>
    <a:clrScheme name="GfK color scheme for Office 2010">
      <a:dk1>
        <a:srgbClr val="000000"/>
      </a:dk1>
      <a:lt1>
        <a:srgbClr val="FFFFFF"/>
      </a:lt1>
      <a:dk2>
        <a:srgbClr val="E95E0F"/>
      </a:dk2>
      <a:lt2>
        <a:srgbClr val="928580"/>
      </a:lt2>
      <a:accent1>
        <a:srgbClr val="004186"/>
      </a:accent1>
      <a:accent2>
        <a:srgbClr val="0087C8"/>
      </a:accent2>
      <a:accent3>
        <a:srgbClr val="A1AF00"/>
      </a:accent3>
      <a:accent4>
        <a:srgbClr val="CDC300"/>
      </a:accent4>
      <a:accent5>
        <a:srgbClr val="B50F22"/>
      </a:accent5>
      <a:accent6>
        <a:srgbClr val="E31B19"/>
      </a:accent6>
      <a:hlink>
        <a:srgbClr val="A1AF00"/>
      </a:hlink>
      <a:folHlink>
        <a:srgbClr val="CDC300"/>
      </a:folHlink>
    </a:clrScheme>
    <a:fontScheme name="GfK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gray">
        <a:solidFill>
          <a:schemeClr val="bg1"/>
        </a:solidFill>
        <a:ln w="9525">
          <a:solidFill>
            <a:schemeClr val="tx1"/>
          </a:solidFill>
        </a:ln>
      </a:spPr>
      <a:bodyPr rtlCol="0" anchor="ctr"/>
      <a:lstStyle>
        <a:defPPr algn="ctr">
          <a:defRPr dirty="0" err="1" smtClean="0"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 bwMode="gray">
        <a:ln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 bwMode="gray">
        <a:noFill/>
      </a:spPr>
      <a:bodyPr vert="horz" wrap="square" lIns="0" tIns="0" rIns="0" bIns="0" rtlCol="0" anchor="t" anchorCtr="0">
        <a:noAutofit/>
      </a:bodyPr>
      <a:lstStyle>
        <a:defPPr>
          <a:spcBef>
            <a:spcPts val="600"/>
          </a:spcBef>
          <a:defRPr dirty="0" err="1" smtClean="0">
            <a:latin typeface="Arial"/>
          </a:defRPr>
        </a:defPPr>
      </a:lstStyle>
    </a:tx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GfK color scheme for Office 2010">
      <a:dk1>
        <a:srgbClr val="000000"/>
      </a:dk1>
      <a:lt1>
        <a:srgbClr val="FFFFFF"/>
      </a:lt1>
      <a:dk2>
        <a:srgbClr val="E95E0F"/>
      </a:dk2>
      <a:lt2>
        <a:srgbClr val="928580"/>
      </a:lt2>
      <a:accent1>
        <a:srgbClr val="004186"/>
      </a:accent1>
      <a:accent2>
        <a:srgbClr val="0087C8"/>
      </a:accent2>
      <a:accent3>
        <a:srgbClr val="A1AF00"/>
      </a:accent3>
      <a:accent4>
        <a:srgbClr val="CDC300"/>
      </a:accent4>
      <a:accent5>
        <a:srgbClr val="B50F22"/>
      </a:accent5>
      <a:accent6>
        <a:srgbClr val="E31B19"/>
      </a:accent6>
      <a:hlink>
        <a:srgbClr val="A1AF00"/>
      </a:hlink>
      <a:folHlink>
        <a:srgbClr val="CDC300"/>
      </a:folHlink>
    </a:clrScheme>
    <a:fontScheme name="GfK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gray">
        <a:solidFill>
          <a:schemeClr val="bg1"/>
        </a:solidFill>
        <a:ln w="9525">
          <a:solidFill>
            <a:schemeClr val="tx1"/>
          </a:solidFill>
        </a:ln>
      </a:spPr>
      <a:bodyPr rtlCol="0" anchor="ctr"/>
      <a:lstStyle>
        <a:defPPr algn="ctr">
          <a:defRPr dirty="0" err="1" smtClean="0"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 bwMode="gray">
        <a:ln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 bwMode="gray">
        <a:noFill/>
      </a:spPr>
      <a:bodyPr vert="horz" wrap="square" lIns="0" tIns="0" rIns="0" bIns="0" rtlCol="0" anchor="t" anchorCtr="0">
        <a:noAutofit/>
      </a:bodyPr>
      <a:lstStyle>
        <a:defPPr>
          <a:spcBef>
            <a:spcPts val="600"/>
          </a:spcBef>
          <a:defRPr dirty="0" err="1" smtClean="0">
            <a:latin typeface="Arial"/>
          </a:defRPr>
        </a:defPPr>
      </a:lstStyle>
    </a:tx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jf0640f97dcd40049d3fc8c3d10ff855 xmlns="fdaf2857-34a0-4271-9efd-53feeda81814">
      <Terms xmlns="http://schemas.microsoft.com/office/infopath/2007/PartnerControls">
        <TermInfo xmlns="http://schemas.microsoft.com/office/infopath/2007/PartnerControls">
          <TermName xmlns="http://schemas.microsoft.com/office/infopath/2007/PartnerControls">Not applicable</TermName>
          <TermId xmlns="http://schemas.microsoft.com/office/infopath/2007/PartnerControls">457da623-78f9-49de-8564-b1618c49ba59</TermId>
        </TermInfo>
      </Terms>
    </jf0640f97dcd40049d3fc8c3d10ff855>
    <h059eda5e5c344e5901eabd9b8ae1d5d xmlns="fdaf2857-34a0-4271-9efd-53feeda81814">
      <Terms xmlns="http://schemas.microsoft.com/office/infopath/2007/PartnerControls">
        <TermInfo xmlns="http://schemas.microsoft.com/office/infopath/2007/PartnerControls">
          <TermName xmlns="http://schemas.microsoft.com/office/infopath/2007/PartnerControls">Not applicable</TermName>
          <TermId xmlns="http://schemas.microsoft.com/office/infopath/2007/PartnerControls">1b0d69d1-6137-41de-9ae5-e5925610d8cb</TermId>
        </TermInfo>
      </Terms>
    </h059eda5e5c344e5901eabd9b8ae1d5d>
    <PublishingStartDate xmlns="http://schemas.microsoft.com/sharepoint/v3" xsi:nil="true"/>
    <PublishingExpirationDate xmlns="http://schemas.microsoft.com/sharepoint/v3" xsi:nil="true"/>
    <p986eefbff5f4b2788134fa6982c2730 xmlns="fdaf2857-34a0-4271-9efd-53feeda81814">
      <Terms xmlns="http://schemas.microsoft.com/office/infopath/2007/PartnerControls">
        <TermInfo xmlns="http://schemas.microsoft.com/office/infopath/2007/PartnerControls">
          <TermName xmlns="http://schemas.microsoft.com/office/infopath/2007/PartnerControls">Not applicable</TermName>
          <TermId xmlns="http://schemas.microsoft.com/office/infopath/2007/PartnerControls">15480a47-f0f1-4795-a643-bf3b2e95805c</TermId>
        </TermInfo>
      </Terms>
    </p986eefbff5f4b2788134fa6982c2730>
    <e999b8edfbce4772b22c3a8c74ff36ce xmlns="fdaf2857-34a0-4271-9efd-53feeda81814">
      <Terms xmlns="http://schemas.microsoft.com/office/infopath/2007/PartnerControls"/>
    </e999b8edfbce4772b22c3a8c74ff36ce>
    <TaxCatchAll xmlns="eaa6d935-851e-4683-8fb3-4830ef9470e6">
      <Value>68</Value>
      <Value>464</Value>
      <Value>64</Value>
      <Value>57</Value>
      <Value>1781</Value>
      <Value>353</Value>
      <Value>97</Value>
      <Value>73</Value>
      <Value>69</Value>
    </TaxCatchAll>
    <m0c14ac2d9c042e3be8883c9fd5ef198 xmlns="fdaf2857-34a0-4271-9efd-53feeda81814">
      <Terms xmlns="http://schemas.microsoft.com/office/infopath/2007/PartnerControls">
        <TermInfo xmlns="http://schemas.microsoft.com/office/infopath/2007/PartnerControls">
          <TermName xmlns="http://schemas.microsoft.com/office/infopath/2007/PartnerControls">English</TermName>
          <TermId xmlns="http://schemas.microsoft.com/office/infopath/2007/PartnerControls">914398da-6a81-430b-8d1c-6a7bd1227f71</TermId>
        </TermInfo>
      </Terms>
    </m0c14ac2d9c042e3be8883c9fd5ef198>
    <TaxKeywordTaxHTField xmlns="eaa6d935-851e-4683-8fb3-4830ef9470e6">
      <Terms xmlns="http://schemas.microsoft.com/office/infopath/2007/PartnerControls">
        <TermInfo xmlns="http://schemas.microsoft.com/office/infopath/2007/PartnerControls">
          <TermName xmlns="http://schemas.microsoft.com/office/infopath/2007/PartnerControls">template</TermName>
          <TermId xmlns="http://schemas.microsoft.com/office/infopath/2007/PartnerControls">14e0894c-c65f-40d3-8c04-dc2c7cb9794d</TermId>
        </TermInfo>
        <TermInfo xmlns="http://schemas.microsoft.com/office/infopath/2007/PartnerControls">
          <TermName xmlns="http://schemas.microsoft.com/office/infopath/2007/PartnerControls">template 16:9</TermName>
          <TermId xmlns="http://schemas.microsoft.com/office/infopath/2007/PartnerControls">feef3289-4d16-4292-b8f5-4aa93f02d2bc</TermId>
        </TermInfo>
        <TermInfo xmlns="http://schemas.microsoft.com/office/infopath/2007/PartnerControls">
          <TermName xmlns="http://schemas.microsoft.com/office/infopath/2007/PartnerControls">PowerPoint</TermName>
          <TermId xmlns="http://schemas.microsoft.com/office/infopath/2007/PartnerControls">50a0b034-169b-4062-b9b1-f0dd9c5b2843</TermId>
        </TermInfo>
      </Terms>
    </TaxKeywordTaxHTField>
    <i6d89d2a22ad4b4885b9858a4f35747a xmlns="fdaf2857-34a0-4271-9efd-53feeda81814">
      <Terms xmlns="http://schemas.microsoft.com/office/infopath/2007/PartnerControls">
        <TermInfo xmlns="http://schemas.microsoft.com/office/infopath/2007/PartnerControls">
          <TermName xmlns="http://schemas.microsoft.com/office/infopath/2007/PartnerControls">Global</TermName>
          <TermId xmlns="http://schemas.microsoft.com/office/infopath/2007/PartnerControls">3eaca359-c4b3-4b51-a927-e9852da92384</TermId>
        </TermInfo>
      </Terms>
    </i6d89d2a22ad4b4885b9858a4f35747a>
    <AverageRating xmlns="http://schemas.microsoft.com/sharepoint/v3" xsi:nil="true"/>
    <a9556e1ac9ee423090b285ae20260b00 xmlns="fdaf2857-34a0-4271-9efd-53feeda81814">
      <Terms xmlns="http://schemas.microsoft.com/office/infopath/2007/PartnerControls">
        <TermInfo xmlns="http://schemas.microsoft.com/office/infopath/2007/PartnerControls">
          <TermName xmlns="http://schemas.microsoft.com/office/infopath/2007/PartnerControls">Cross Sector</TermName>
          <TermId xmlns="http://schemas.microsoft.com/office/infopath/2007/PartnerControls">d51dcd69-a6f7-4fb6-bc11-144a9da6fd82</TermId>
        </TermInfo>
      </Terms>
    </a9556e1ac9ee423090b285ae20260b00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9151DFF91B0A44197B29C020F8C642F" ma:contentTypeVersion="44" ma:contentTypeDescription="Create a new document." ma:contentTypeScope="" ma:versionID="37d6c69e0f0b1eab2d91fd3d2fe12a06">
  <xsd:schema xmlns:xsd="http://www.w3.org/2001/XMLSchema" xmlns:xs="http://www.w3.org/2001/XMLSchema" xmlns:p="http://schemas.microsoft.com/office/2006/metadata/properties" xmlns:ns1="http://schemas.microsoft.com/sharepoint/v3" xmlns:ns2="fdaf2857-34a0-4271-9efd-53feeda81814" xmlns:ns3="eaa6d935-851e-4683-8fb3-4830ef9470e6" targetNamespace="http://schemas.microsoft.com/office/2006/metadata/properties" ma:root="true" ma:fieldsID="306287739f13a793c1a58b147bf45c68" ns1:_="" ns2:_="" ns3:_="">
    <xsd:import namespace="http://schemas.microsoft.com/sharepoint/v3"/>
    <xsd:import namespace="fdaf2857-34a0-4271-9efd-53feeda81814"/>
    <xsd:import namespace="eaa6d935-851e-4683-8fb3-4830ef9470e6"/>
    <xsd:element name="properties">
      <xsd:complexType>
        <xsd:sequence>
          <xsd:element name="documentManagement">
            <xsd:complexType>
              <xsd:all>
                <xsd:element ref="ns2:a9556e1ac9ee423090b285ae20260b00" minOccurs="0"/>
                <xsd:element ref="ns3:TaxCatchAll" minOccurs="0"/>
                <xsd:element ref="ns3:TaxCatchAllLabel" minOccurs="0"/>
                <xsd:element ref="ns2:h059eda5e5c344e5901eabd9b8ae1d5d" minOccurs="0"/>
                <xsd:element ref="ns2:p986eefbff5f4b2788134fa6982c2730" minOccurs="0"/>
                <xsd:element ref="ns2:e999b8edfbce4772b22c3a8c74ff36ce" minOccurs="0"/>
                <xsd:element ref="ns2:jf0640f97dcd40049d3fc8c3d10ff855" minOccurs="0"/>
                <xsd:element ref="ns2:i6d89d2a22ad4b4885b9858a4f35747a" minOccurs="0"/>
                <xsd:element ref="ns2:m0c14ac2d9c042e3be8883c9fd5ef198" minOccurs="0"/>
                <xsd:element ref="ns3:TaxKeywordTaxHTField" minOccurs="0"/>
                <xsd:element ref="ns1:PublishingStartDate" minOccurs="0"/>
                <xsd:element ref="ns1:PublishingExpirationDate" minOccurs="0"/>
                <xsd:element ref="ns1:AverageRating" minOccurs="0"/>
                <xsd:element ref="ns1:RatingCount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26" nillable="true" ma:displayName="Scheduling Start Date" ma:description="" ma:hidden="true" ma:internalName="PublishingStartDate">
      <xsd:simpleType>
        <xsd:restriction base="dms:Unknown"/>
      </xsd:simpleType>
    </xsd:element>
    <xsd:element name="PublishingExpirationDate" ma:index="27" nillable="true" ma:displayName="Scheduling End Date" ma:description="" ma:hidden="true" ma:internalName="PublishingExpirationDate">
      <xsd:simpleType>
        <xsd:restriction base="dms:Unknown"/>
      </xsd:simpleType>
    </xsd:element>
    <xsd:element name="AverageRating" ma:index="28" nillable="true" ma:displayName="Rating" ma:decimals="2" ma:description="Average value of all the ratings that have been submitted" ma:internalName="AverageRating" ma:readOnly="true">
      <xsd:simpleType>
        <xsd:restriction base="dms:Number"/>
      </xsd:simpleType>
    </xsd:element>
    <xsd:element name="RatingCount" ma:index="29" nillable="true" ma:displayName="Number of Ratings" ma:decimals="0" ma:description="Number of ratings submitted" ma:internalName="RatingCount" ma:readOnly="true">
      <xsd:simpleType>
        <xsd:restriction base="dms:Number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daf2857-34a0-4271-9efd-53feeda81814" elementFormDefault="qualified">
    <xsd:import namespace="http://schemas.microsoft.com/office/2006/documentManagement/types"/>
    <xsd:import namespace="http://schemas.microsoft.com/office/infopath/2007/PartnerControls"/>
    <xsd:element name="a9556e1ac9ee423090b285ae20260b00" ma:index="2" nillable="true" ma:taxonomy="true" ma:internalName="a9556e1ac9ee423090b285ae20260b00" ma:taxonomyFieldName="GfK_x0020_sector" ma:displayName="GfK sector" ma:readOnly="false" ma:default="" ma:fieldId="{a9556e1a-c9ee-4230-90b2-85ae20260b00}" ma:taxonomyMulti="true" ma:sspId="7262ee28-f1c0-414c-ad77-c1ea98916dd9" ma:termSetId="8100b7d8-db72-494e-93d1-2c441bfd6c3c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h059eda5e5c344e5901eabd9b8ae1d5d" ma:index="6" ma:taxonomy="true" ma:internalName="h059eda5e5c344e5901eabd9b8ae1d5d" ma:taxonomyFieldName="Industries" ma:displayName="Industries" ma:readOnly="false" ma:default="" ma:fieldId="{1059eda5-e5c3-44e5-901e-abd9b8ae1d5d}" ma:taxonomyMulti="true" ma:sspId="7262ee28-f1c0-414c-ad77-c1ea98916dd9" ma:termSetId="5a885248-49da-421b-8a8b-00dd6ab23a4c" ma:anchorId="484d5cc4-00ce-4842-9cb2-84f285bc868b" ma:open="false" ma:isKeyword="false">
      <xsd:complexType>
        <xsd:sequence>
          <xsd:element ref="pc:Terms" minOccurs="0" maxOccurs="1"/>
        </xsd:sequence>
      </xsd:complexType>
    </xsd:element>
    <xsd:element name="p986eefbff5f4b2788134fa6982c2730" ma:index="8" ma:taxonomy="true" ma:internalName="p986eefbff5f4b2788134fa6982c2730" ma:taxonomyFieldName="Solutions" ma:displayName="Solutions" ma:readOnly="false" ma:default="" ma:fieldId="{9986eefb-ff5f-4b27-8813-4fa6982c2730}" ma:taxonomyMulti="true" ma:sspId="7262ee28-f1c0-414c-ad77-c1ea98916dd9" ma:termSetId="cbb9bdaf-82c2-446c-b699-94acba818cb2" ma:anchorId="c5ccb8f4-f96c-4fc7-ba62-720130679328" ma:open="false" ma:isKeyword="false">
      <xsd:complexType>
        <xsd:sequence>
          <xsd:element ref="pc:Terms" minOccurs="0" maxOccurs="1"/>
        </xsd:sequence>
      </xsd:complexType>
    </xsd:element>
    <xsd:element name="e999b8edfbce4772b22c3a8c74ff36ce" ma:index="10" nillable="true" ma:taxonomy="true" ma:internalName="e999b8edfbce4772b22c3a8c74ff36ce" ma:taxonomyFieldName="Methodology" ma:displayName="Methodology" ma:readOnly="false" ma:default="" ma:fieldId="{e999b8ed-fbce-4772-b22c-3a8c74ff36ce}" ma:taxonomyMulti="true" ma:sspId="7262ee28-f1c0-414c-ad77-c1ea98916dd9" ma:termSetId="bdaf93d5-d711-4073-8d3b-7629a135f3f3" ma:anchorId="84b66496-d990-4445-b5f1-adf2e2ce60f1" ma:open="false" ma:isKeyword="false">
      <xsd:complexType>
        <xsd:sequence>
          <xsd:element ref="pc:Terms" minOccurs="0" maxOccurs="1"/>
        </xsd:sequence>
      </xsd:complexType>
    </xsd:element>
    <xsd:element name="jf0640f97dcd40049d3fc8c3d10ff855" ma:index="13" nillable="true" ma:taxonomy="true" ma:internalName="jf0640f97dcd40049d3fc8c3d10ff855" ma:taxonomyFieldName="Clients" ma:displayName="Clients" ma:readOnly="false" ma:default="" ma:fieldId="{3f0640f9-7dcd-4004-9d3f-c8c3d10ff855}" ma:taxonomyMulti="true" ma:sspId="7262ee28-f1c0-414c-ad77-c1ea98916dd9" ma:termSetId="7d4bc5b7-a2e0-4278-8bd4-f6b755a7f79f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i6d89d2a22ad4b4885b9858a4f35747a" ma:index="15" ma:taxonomy="true" ma:internalName="i6d89d2a22ad4b4885b9858a4f35747a" ma:taxonomyFieldName="Countries" ma:displayName="Countries" ma:readOnly="false" ma:default="" ma:fieldId="{26d89d2a-22ad-4b48-85b9-858a4f35747a}" ma:taxonomyMulti="true" ma:sspId="7262ee28-f1c0-414c-ad77-c1ea98916dd9" ma:termSetId="17f85a7b-bb8b-458a-ba28-17ef49c29ac6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m0c14ac2d9c042e3be8883c9fd5ef198" ma:index="17" nillable="true" ma:taxonomy="true" ma:internalName="m0c14ac2d9c042e3be8883c9fd5ef198" ma:taxonomyFieldName="Languages" ma:displayName="Languages" ma:readOnly="false" ma:default="" ma:fieldId="{60c14ac2-d9c0-42e3-be88-83c9fd5ef198}" ma:taxonomyMulti="true" ma:sspId="7262ee28-f1c0-414c-ad77-c1ea98916dd9" ma:termSetId="1e1fffb5-459f-480a-aca8-4e5bef29180c" ma:anchorId="00000000-0000-0000-0000-000000000000" ma:open="fals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aa6d935-851e-4683-8fb3-4830ef9470e6" elementFormDefault="qualified">
    <xsd:import namespace="http://schemas.microsoft.com/office/2006/documentManagement/types"/>
    <xsd:import namespace="http://schemas.microsoft.com/office/infopath/2007/PartnerControls"/>
    <xsd:element name="TaxCatchAll" ma:index="3" nillable="true" ma:displayName="Taxonomy Catch All Column" ma:hidden="true" ma:list="{66c50aa7-9ab1-4f06-a013-2ec94beb8993}" ma:internalName="TaxCatchAll" ma:showField="CatchAllData" ma:web="eaa6d935-851e-4683-8fb3-4830ef9470e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4" nillable="true" ma:displayName="Taxonomy Catch All Column1" ma:hidden="true" ma:list="{66c50aa7-9ab1-4f06-a013-2ec94beb8993}" ma:internalName="TaxCatchAllLabel" ma:readOnly="true" ma:showField="CatchAllDataLabel" ma:web="eaa6d935-851e-4683-8fb3-4830ef9470e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KeywordTaxHTField" ma:index="19" nillable="true" ma:taxonomy="true" ma:internalName="TaxKeywordTaxHTField" ma:taxonomyFieldName="TaxKeyword" ma:displayName="Keywords" ma:fieldId="{23f27201-bee3-471e-b2e7-b64fd8b7ca38}" ma:taxonomyMulti="true" ma:sspId="7262ee28-f1c0-414c-ad77-c1ea98916dd9" ma:termSetId="00000000-0000-0000-0000-000000000000" ma:anchorId="00000000-0000-0000-0000-000000000000" ma:open="true" ma:isKeyword="true">
      <xsd:complexType>
        <xsd:sequence>
          <xsd:element ref="pc:Terms" minOccurs="0" maxOccurs="1"/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12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43044BF-A435-4394-AA7A-C500776C88E9}">
  <ds:schemaRefs>
    <ds:schemaRef ds:uri="eaa6d935-851e-4683-8fb3-4830ef9470e6"/>
    <ds:schemaRef ds:uri="http://purl.org/dc/dcmitype/"/>
    <ds:schemaRef ds:uri="http://purl.org/dc/terms/"/>
    <ds:schemaRef ds:uri="http://www.w3.org/XML/1998/namespace"/>
    <ds:schemaRef ds:uri="http://purl.org/dc/elements/1.1/"/>
    <ds:schemaRef ds:uri="http://schemas.microsoft.com/office/2006/documentManagement/types"/>
    <ds:schemaRef ds:uri="http://schemas.microsoft.com/sharepoint/v3"/>
    <ds:schemaRef ds:uri="http://schemas.microsoft.com/office/infopath/2007/PartnerControls"/>
    <ds:schemaRef ds:uri="http://schemas.openxmlformats.org/package/2006/metadata/core-properties"/>
    <ds:schemaRef ds:uri="fdaf2857-34a0-4271-9efd-53feeda81814"/>
    <ds:schemaRef ds:uri="http://schemas.microsoft.com/office/2006/metadata/properties"/>
  </ds:schemaRefs>
</ds:datastoreItem>
</file>

<file path=customXml/itemProps2.xml><?xml version="1.0" encoding="utf-8"?>
<ds:datastoreItem xmlns:ds="http://schemas.openxmlformats.org/officeDocument/2006/customXml" ds:itemID="{04CCC1B3-4CD5-4833-95A6-6904C602CD4E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5EA2B00F-2F42-4EB2-981F-8323AA0E6A9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fdaf2857-34a0-4271-9efd-53feeda81814"/>
    <ds:schemaRef ds:uri="eaa6d935-851e-4683-8fb3-4830ef9470e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0</TotalTime>
  <Words>282</Words>
  <Application>Microsoft Office PowerPoint</Application>
  <PresentationFormat>On-screen Show (16:9)</PresentationFormat>
  <Paragraphs>43</Paragraphs>
  <Slides>4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6" baseType="lpstr">
      <vt:lpstr>blank</vt:lpstr>
      <vt:lpstr>think-cell Slide</vt:lpstr>
      <vt:lpstr>Aanvulling Kookvaardigheden 25-2-2016 Analyse op cijfer 6 of lager voor eigen kookkunsten.</vt:lpstr>
      <vt:lpstr>Uitsplitsing cijfer beoordeling eigen kookkunsten &amp; inschatting kookkunsten gemiddelde Nederlander. </vt:lpstr>
      <vt:lpstr>Verschillen tussen Nederlanders die zichzelf een 6 of lager geven en die zichzelf een 7 of hoger geven voor het koken. </vt:lpstr>
      <vt:lpstr>Beheersen van kookvaardigheden naar gegeven cijfer eigen kookunsten.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subject>[Subtitle of presentation]</dc:subject>
  <dc:creator/>
  <cp:keywords>PowerPoint; template; template 16:9</cp:keywords>
  <cp:lastModifiedBy/>
  <cp:revision>1</cp:revision>
  <dcterms:created xsi:type="dcterms:W3CDTF">2016-02-25T13:13:19Z</dcterms:created>
  <dcterms:modified xsi:type="dcterms:W3CDTF">2016-02-26T07:58:28Z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lients">
    <vt:lpwstr>97;#Not applicable|457da623-78f9-49de-8564-b1618c49ba59</vt:lpwstr>
  </property>
  <property fmtid="{D5CDD505-2E9C-101B-9397-08002B2CF9AE}" pid="3" name="Countries">
    <vt:lpwstr>69;#Global|3eaca359-c4b3-4b51-a927-e9852da92384</vt:lpwstr>
  </property>
  <property fmtid="{D5CDD505-2E9C-101B-9397-08002B2CF9AE}" pid="4" name="TaxKeyword">
    <vt:lpwstr>464;#template|14e0894c-c65f-40d3-8c04-dc2c7cb9794d;#353;#template 16:9|feef3289-4d16-4292-b8f5-4aa93f02d2bc;#1781;#PowerPoint|50a0b034-169b-4062-b9b1-f0dd9c5b2843</vt:lpwstr>
  </property>
  <property fmtid="{D5CDD505-2E9C-101B-9397-08002B2CF9AE}" pid="5" name="Solutions">
    <vt:lpwstr>64;#Not applicable|15480a47-f0f1-4795-a643-bf3b2e95805c</vt:lpwstr>
  </property>
  <property fmtid="{D5CDD505-2E9C-101B-9397-08002B2CF9AE}" pid="6" name="ContentTypeId">
    <vt:lpwstr>0x010100D9151DFF91B0A44197B29C020F8C642F</vt:lpwstr>
  </property>
  <property fmtid="{D5CDD505-2E9C-101B-9397-08002B2CF9AE}" pid="7" name="GfK sector">
    <vt:lpwstr>68;#Cross Sector|d51dcd69-a6f7-4fb6-bc11-144a9da6fd82</vt:lpwstr>
  </property>
  <property fmtid="{D5CDD505-2E9C-101B-9397-08002B2CF9AE}" pid="8" name="Support Services">
    <vt:lpwstr>25;#Corporate Design Guidelines|1cd61861-7629-4907-97f6-83d66b33e039</vt:lpwstr>
  </property>
  <property fmtid="{D5CDD505-2E9C-101B-9397-08002B2CF9AE}" pid="9" name="Languages">
    <vt:lpwstr>73;#English|914398da-6a81-430b-8d1c-6a7bd1227f71</vt:lpwstr>
  </property>
  <property fmtid="{D5CDD505-2E9C-101B-9397-08002B2CF9AE}" pid="10" name="Industries">
    <vt:lpwstr>57;#Not applicable|1b0d69d1-6137-41de-9ae5-e5925610d8cb</vt:lpwstr>
  </property>
  <property fmtid="{D5CDD505-2E9C-101B-9397-08002B2CF9AE}" pid="11" name="Methodology">
    <vt:lpwstr/>
  </property>
</Properties>
</file>